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2"/>
  </p:sldMasterIdLst>
  <p:notesMasterIdLst>
    <p:notesMasterId r:id="rId3"/>
  </p:notesMasterIdLst>
  <p:handoutMasterIdLst>
    <p:handoutMasterId r:id="rId4"/>
  </p:handoutMasterIdLst>
  <p:sldIdLst>
    <p:sldId id="260" r:id="rId5"/>
  </p:sldIdLst>
  <p:sldSz cx="6858000" cy="9906000" type="A4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8"/>
    <p:restoredTop sz="92321" autoAdjust="0"/>
  </p:normalViewPr>
  <p:slideViewPr>
    <p:cSldViewPr>
      <p:cViewPr>
        <p:scale>
          <a:sx n="80" d="100"/>
          <a:sy n="80" d="100"/>
        </p:scale>
        <p:origin x="-1728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12" y="-102"/>
      </p:cViewPr>
      <p:guideLst>
        <p:guide orient="horz" pos="3221"/>
        <p:guide pos="2237"/>
      </p:guideLst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6" y="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 dirty="0"/>
          </a:p>
        </p:txBody>
      </p:sp>
      <p:sp>
        <p:nvSpPr>
          <p:cNvPr id="112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4020692" y="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ja-JP" dirty="0"/>
          </a:p>
        </p:txBody>
      </p:sp>
      <p:sp>
        <p:nvSpPr>
          <p:cNvPr id="1126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6" y="971023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 dirty="0"/>
          </a:p>
        </p:txBody>
      </p:sp>
      <p:sp>
        <p:nvSpPr>
          <p:cNvPr id="1127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4020692" y="971023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8CDB185F-B620-4A0A-824F-5EA6F97D4943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649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6" y="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 dirty="0"/>
          </a:p>
        </p:txBody>
      </p:sp>
      <p:sp>
        <p:nvSpPr>
          <p:cNvPr id="1118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0692" y="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ja-JP" dirty="0"/>
          </a:p>
        </p:txBody>
      </p:sp>
      <p:sp>
        <p:nvSpPr>
          <p:cNvPr id="111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2222500" y="766763"/>
            <a:ext cx="265430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0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574" y="4856862"/>
            <a:ext cx="5678154" cy="46002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2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971023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 dirty="0"/>
          </a:p>
        </p:txBody>
      </p:sp>
      <p:sp>
        <p:nvSpPr>
          <p:cNvPr id="1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0692" y="9710233"/>
            <a:ext cx="3077006" cy="511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1C9F0382-DF33-4E5D-A7DA-8E0A962EF211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6164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3" name="四角形 15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4" name="四角形 16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5" name="四角形 17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5309" tIns="47654" rIns="95309" bIns="47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1C9F0382-DF33-4E5D-A7DA-8E0A962EF211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Title 1"/>
          <p:cNvSpPr>
            <a:spLocks noGrp="1"/>
          </p:cNvSpPr>
          <p:nvPr>
            <p:ph type="ctrTitle"/>
          </p:nvPr>
        </p:nvSpPr>
        <p:spPr>
          <a:xfrm>
            <a:off x="617220" y="1096264"/>
            <a:ext cx="5657850" cy="5151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7" name="Subtitle 2"/>
          <p:cNvSpPr>
            <a:spLocks noGrp="1"/>
          </p:cNvSpPr>
          <p:nvPr>
            <p:ph type="subTitle" idx="1"/>
          </p:nvPr>
        </p:nvSpPr>
        <p:spPr>
          <a:xfrm>
            <a:off x="618779" y="6435897"/>
            <a:ext cx="5657850" cy="1651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3B5-5E96-4D3B-983C-44331D617B84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  <p:cxnSp>
        <p:nvCxnSpPr>
          <p:cNvPr id="1041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8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0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1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3379-4446-4760-9C95-B2D88BFE0628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8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95547"/>
            <a:ext cx="1478756" cy="831985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95547"/>
            <a:ext cx="4350544" cy="8319853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1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F9ED-2464-40F2-B45A-04C91087BF75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233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B608-EDAE-495F-8B19-DCC50B92C3D9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52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6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Rectangle 7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Title 1"/>
          <p:cNvSpPr>
            <a:spLocks noGrp="1"/>
          </p:cNvSpPr>
          <p:nvPr>
            <p:ph type="title"/>
          </p:nvPr>
        </p:nvSpPr>
        <p:spPr>
          <a:xfrm>
            <a:off x="617220" y="1096264"/>
            <a:ext cx="5657850" cy="5151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2" name="Text Placeholder 2"/>
          <p:cNvSpPr>
            <a:spLocks noGrp="1"/>
          </p:cNvSpPr>
          <p:nvPr>
            <p:ph type="body" idx="1"/>
          </p:nvPr>
        </p:nvSpPr>
        <p:spPr>
          <a:xfrm>
            <a:off x="617220" y="6432296"/>
            <a:ext cx="5657850" cy="1651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F9F3-4716-4DA8-A28D-D11A252C917A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  <p:cxnSp>
        <p:nvCxnSpPr>
          <p:cNvPr id="1056" name="Straight Connector 8"/>
          <p:cNvCxnSpPr/>
          <p:nvPr/>
        </p:nvCxnSpPr>
        <p:spPr>
          <a:xfrm>
            <a:off x="679308" y="62738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81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itle 7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9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666060"/>
            <a:ext cx="2777490" cy="58115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60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666062"/>
            <a:ext cx="2777490" cy="58115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BA86-17E5-40B1-9EF7-98D68D5386D6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669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9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66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67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730038"/>
            <a:ext cx="2777490" cy="4879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666520"/>
            <a:ext cx="2777490" cy="10635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69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730038"/>
            <a:ext cx="2777490" cy="4879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7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4328-4C1E-4792-8A0E-F5EB3B56796E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942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7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8055-4652-4176-ABCC-FD02F356608C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959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4"/>
          <p:cNvSpPr/>
          <p:nvPr/>
        </p:nvSpPr>
        <p:spPr>
          <a:xfrm>
            <a:off x="1787" y="9245600"/>
            <a:ext cx="6856214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Rectangle 5"/>
          <p:cNvSpPr/>
          <p:nvPr/>
        </p:nvSpPr>
        <p:spPr>
          <a:xfrm>
            <a:off x="10" y="9149568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08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10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A855-8406-4EC4-8BD1-E86D4C1F95A6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08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Rectangle 7"/>
          <p:cNvSpPr/>
          <p:nvPr/>
        </p:nvSpPr>
        <p:spPr>
          <a:xfrm>
            <a:off x="10" y="0"/>
            <a:ext cx="227857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Rectangle 8"/>
          <p:cNvSpPr/>
          <p:nvPr/>
        </p:nvSpPr>
        <p:spPr>
          <a:xfrm>
            <a:off x="2272540" y="0"/>
            <a:ext cx="36005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Title 1"/>
          <p:cNvSpPr>
            <a:spLocks noGrp="1"/>
          </p:cNvSpPr>
          <p:nvPr>
            <p:ph type="title"/>
          </p:nvPr>
        </p:nvSpPr>
        <p:spPr>
          <a:xfrm>
            <a:off x="257175" y="858519"/>
            <a:ext cx="1800225" cy="3302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8" name="Content Placeholder 2"/>
          <p:cNvSpPr>
            <a:spLocks noGrp="1"/>
          </p:cNvSpPr>
          <p:nvPr>
            <p:ph idx="1"/>
          </p:nvPr>
        </p:nvSpPr>
        <p:spPr>
          <a:xfrm>
            <a:off x="2700338" y="1056640"/>
            <a:ext cx="3651885" cy="759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8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4226560"/>
            <a:ext cx="1800225" cy="488095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90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9330803"/>
            <a:ext cx="1472912" cy="527403"/>
          </a:xfrm>
        </p:spPr>
        <p:txBody>
          <a:bodyPr/>
          <a:lstStyle>
            <a:lvl1pPr algn="l">
              <a:defRPr/>
            </a:lvl1pPr>
          </a:lstStyle>
          <a:p>
            <a:endParaRPr lang="en-US" altLang="ja-JP" dirty="0"/>
          </a:p>
        </p:txBody>
      </p:sp>
      <p:sp>
        <p:nvSpPr>
          <p:cNvPr id="109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9330803"/>
            <a:ext cx="2614613" cy="5274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10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FC6DE-AB7E-4D13-92BE-98ED45B7A7ED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551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7"/>
          <p:cNvSpPr/>
          <p:nvPr/>
        </p:nvSpPr>
        <p:spPr>
          <a:xfrm>
            <a:off x="1" y="7154333"/>
            <a:ext cx="6856214" cy="275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Rectangle 8"/>
          <p:cNvSpPr/>
          <p:nvPr/>
        </p:nvSpPr>
        <p:spPr>
          <a:xfrm>
            <a:off x="10" y="7099554"/>
            <a:ext cx="6856214" cy="9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Title 1"/>
          <p:cNvSpPr>
            <a:spLocks noGrp="1"/>
          </p:cNvSpPr>
          <p:nvPr>
            <p:ph type="title"/>
          </p:nvPr>
        </p:nvSpPr>
        <p:spPr>
          <a:xfrm>
            <a:off x="617220" y="7330440"/>
            <a:ext cx="5688926" cy="11887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9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709955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0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8532368"/>
            <a:ext cx="5692140" cy="8585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A48F-1EC7-4FC2-9C29-67E309EC29B3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168260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6"/>
          <p:cNvSpPr/>
          <p:nvPr/>
        </p:nvSpPr>
        <p:spPr>
          <a:xfrm>
            <a:off x="0" y="9245600"/>
            <a:ext cx="6858001" cy="6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Rectangle 8"/>
          <p:cNvSpPr/>
          <p:nvPr/>
        </p:nvSpPr>
        <p:spPr>
          <a:xfrm>
            <a:off x="0" y="9149567"/>
            <a:ext cx="6858001" cy="95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17220" y="413984"/>
            <a:ext cx="5657850" cy="209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17219" y="2666060"/>
            <a:ext cx="5657851" cy="5811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29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9330803"/>
            <a:ext cx="13906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10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9330803"/>
            <a:ext cx="271282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9330803"/>
            <a:ext cx="7380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44FFD16-E83A-452E-AA7A-958867201B8D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  <p:cxnSp>
        <p:nvCxnSpPr>
          <p:cNvPr id="1032" name="Straight Connector 9"/>
          <p:cNvCxnSpPr/>
          <p:nvPr/>
        </p:nvCxnSpPr>
        <p:spPr>
          <a:xfrm>
            <a:off x="671362" y="2510221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7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kumimoji="1"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png" /><Relationship Id="rId6" Type="http://schemas.openxmlformats.org/officeDocument/2006/relationships/slideLayout" Target="../slideLayouts/slideLayout6.xml" /><Relationship Id="rId7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正方形/長方形 2"/>
          <p:cNvSpPr/>
          <p:nvPr/>
        </p:nvSpPr>
        <p:spPr>
          <a:xfrm>
            <a:off x="260648" y="1856655"/>
            <a:ext cx="6336704" cy="1020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30" name="タイトル 1"/>
          <p:cNvSpPr txBox="1"/>
          <p:nvPr/>
        </p:nvSpPr>
        <p:spPr>
          <a:xfrm>
            <a:off x="364413" y="416496"/>
            <a:ext cx="6172200" cy="72008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モン太と</a:t>
            </a:r>
            <a:r>
              <a:rPr lang="ja-JP" alt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つち</a:t>
            </a:r>
            <a:r>
              <a:rPr lang="ja-JP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まるの植物日記</a:t>
            </a:r>
            <a:endParaRPr lang="ja-JP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1131" name="テキスト ボックス 4"/>
          <p:cNvSpPr txBox="1"/>
          <p:nvPr/>
        </p:nvSpPr>
        <p:spPr>
          <a:xfrm>
            <a:off x="2964223" y="175268"/>
            <a:ext cx="3359327" cy="399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No. 68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令和7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年5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月3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2" name="テキスト ボックス 6"/>
          <p:cNvSpPr txBox="1"/>
          <p:nvPr/>
        </p:nvSpPr>
        <p:spPr>
          <a:xfrm>
            <a:off x="415160" y="1209000"/>
            <a:ext cx="3005769" cy="399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「常緑樹の葉の入れ替わり」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3" name="テキスト ボックス 15"/>
          <p:cNvSpPr txBox="1"/>
          <p:nvPr/>
        </p:nvSpPr>
        <p:spPr>
          <a:xfrm>
            <a:off x="1576984" y="9438982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上高津貝塚ふるさと歴史の広場解説シート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4" name="円/楕円 16"/>
          <p:cNvSpPr/>
          <p:nvPr/>
        </p:nvSpPr>
        <p:spPr>
          <a:xfrm>
            <a:off x="6148166" y="9201472"/>
            <a:ext cx="509179" cy="5200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68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5" name="テキスト ボックス 17"/>
          <p:cNvSpPr txBox="1"/>
          <p:nvPr/>
        </p:nvSpPr>
        <p:spPr>
          <a:xfrm>
            <a:off x="454112" y="1641000"/>
            <a:ext cx="4185467" cy="156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常緑樹は、冬にすべて葉が落ちる落葉樹と違い、一年中葉がついているように見えます。</a:t>
            </a:r>
            <a:endParaRPr lang="ja-JP" altLang="en-US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ですが、同じ葉がずっとついているわけではなく、　　ある時期に新しい葉と古い葉が入れ替わります。</a:t>
            </a:r>
            <a:endParaRPr lang="ja-JP" altLang="en-US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クスノキは４月に一部が紅葉し、新しい葉と入れ替わります。</a:t>
            </a:r>
            <a:endParaRPr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6" name="テキスト ボックス 19"/>
          <p:cNvSpPr txBox="1"/>
          <p:nvPr/>
        </p:nvSpPr>
        <p:spPr>
          <a:xfrm>
            <a:off x="523337" y="7602037"/>
            <a:ext cx="2173237" cy="138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クスノキ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令和7年4月26日撮影　広場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古い葉が紅葉し、落葉しています。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落ち葉がたくさんあるのがわかります。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枝の先には黄緑色の新しい葉がつき、色とりどりになっています。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37" name="図 25"/>
          <p:cNvPicPr>
            <a:picLocks noChangeAspect="1"/>
          </p:cNvPicPr>
          <p:nvPr/>
        </p:nvPicPr>
        <p:blipFill>
          <a:blip r:embed="rId1"/>
          <a:srcRect l="15602" t="3239" r="3471" b="6943"/>
          <a:stretch>
            <a:fillRect/>
          </a:stretch>
        </p:blipFill>
        <p:spPr>
          <a:xfrm>
            <a:off x="3977461" y="2982004"/>
            <a:ext cx="2329496" cy="1939568"/>
          </a:xfrm>
          <a:prstGeom prst="ellipse">
            <a:avLst/>
          </a:prstGeom>
          <a:noFill/>
          <a:ln w="9525" cap="flat" cmpd="sng">
            <a:noFill/>
            <a:prstDash val="solid"/>
            <a:round/>
          </a:ln>
          <a:effectLst>
            <a:glow>
              <a:sysClr val="windowText" lastClr="000000"/>
            </a:glow>
            <a:softEdge rad="112522"/>
          </a:effectLst>
        </p:spPr>
      </p:pic>
      <p:pic>
        <p:nvPicPr>
          <p:cNvPr id="1138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06" y="1209000"/>
            <a:ext cx="1501147" cy="1773008"/>
          </a:xfrm>
          <a:prstGeom prst="rect">
            <a:avLst/>
          </a:prstGeom>
        </p:spPr>
      </p:pic>
      <p:pic>
        <p:nvPicPr>
          <p:cNvPr id="1139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5324" y="3785069"/>
            <a:ext cx="4359096" cy="3270047"/>
          </a:xfrm>
          <a:prstGeom prst="rect">
            <a:avLst/>
          </a:prstGeom>
        </p:spPr>
      </p:pic>
      <p:pic>
        <p:nvPicPr>
          <p:cNvPr id="1140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32081" y="5837017"/>
            <a:ext cx="3423804" cy="2568422"/>
          </a:xfrm>
          <a:prstGeom prst="rect">
            <a:avLst/>
          </a:prstGeom>
        </p:spPr>
      </p:pic>
      <p:pic>
        <p:nvPicPr>
          <p:cNvPr id="1141" name="図 27"/>
          <p:cNvPicPr>
            <a:picLocks noChangeAspect="1"/>
          </p:cNvPicPr>
          <p:nvPr/>
        </p:nvPicPr>
        <p:blipFill>
          <a:blip r:embed="rId5"/>
          <a:srcRect l="24750" r="32999" b="12762"/>
          <a:stretch>
            <a:fillRect/>
          </a:stretch>
        </p:blipFill>
        <p:spPr>
          <a:xfrm>
            <a:off x="2696574" y="7515100"/>
            <a:ext cx="1226320" cy="1686372"/>
          </a:xfrm>
          <a:prstGeom prst="rect">
            <a:avLst/>
          </a:prstGeom>
        </p:spPr>
      </p:pic>
      <p:sp>
        <p:nvSpPr>
          <p:cNvPr id="1146" name="図形 17"/>
          <p:cNvSpPr/>
          <p:nvPr/>
        </p:nvSpPr>
        <p:spPr>
          <a:xfrm rot="9000000">
            <a:off x="5739426" y="5386476"/>
            <a:ext cx="633338" cy="498008"/>
          </a:xfrm>
          <a:prstGeom prst="rightArrow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7" name="図形 18"/>
          <p:cNvSpPr/>
          <p:nvPr/>
        </p:nvSpPr>
        <p:spPr>
          <a:xfrm rot="13320000">
            <a:off x="5181484" y="8303151"/>
            <a:ext cx="633338" cy="498008"/>
          </a:xfrm>
          <a:prstGeom prst="rightArrow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40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モダ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レトロスペク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  <a:tileRect/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shade val="90000"/>
                <a:satMod val="130000"/>
              </a:schemeClr>
            </a:gs>
            <a:gs pos="100000">
              <a:schemeClr val="phClr">
                <a:satMod val="11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shade val="80000"/>
                <a:satMod val="130000"/>
              </a:schemeClr>
            </a:gs>
            <a:gs pos="100000">
              <a:schemeClr val="phClr">
                <a:shade val="48000"/>
                <a:satMod val="120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Retrospect</Template>
  <TotalTime>3917</TotalTime>
  <Words>94</Words>
  <Application>JUST Focus</Application>
  <Paragraphs>11</Paragraph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UD デジタル 教科書体 NP-B</vt:lpstr>
      <vt:lpstr>メイリオ</vt:lpstr>
      <vt:lpstr>Arial</vt:lpstr>
      <vt:lpstr>Calibri</vt:lpstr>
      <vt:lpstr>Calibri Light</vt:lpstr>
      <vt:lpstr>レトロスペクト</vt:lpstr>
      <vt:lpstr>PowerPoint プレゼンテーション</vt:lpstr>
    </vt:vector>
  </TitlesOfParts>
  <LinksUpToDate>false</LinksUpToDate>
  <SharedDoc>false</SharedDoc>
  <HyperlinksChanged>false</HyperlinksChanged>
  <AppVersion>4.1.5</AppVersion>
  <PresentationFormat>ユーザー設定</PresentationFormat>
  <Slides>1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上高津貝塚</dc:creator>
  <cp:lastModifiedBy>上高津貝塚</cp:lastModifiedBy>
  <cp:lastPrinted>2021-11-25T06:44:52Z</cp:lastPrinted>
  <dcterms:created xsi:type="dcterms:W3CDTF">2016-04-17T06:32:11Z</dcterms:created>
  <dcterms:modified xsi:type="dcterms:W3CDTF">2025-05-03T06:08:58Z</dcterms:modified>
  <cp:revision>276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TemplateID">
    <vt:lpwstr>TC060874521041</vt:lpwstr>
  </property>
</Properties>
</file>