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2"/>
  </p:sldMasterIdLst>
  <p:notesMasterIdLst>
    <p:notesMasterId r:id="rId3"/>
  </p:notesMasterIdLst>
  <p:handoutMasterIdLst>
    <p:handoutMasterId r:id="rId4"/>
  </p:handoutMasterIdLst>
  <p:sldIdLst>
    <p:sldId id="256" r:id="rId5"/>
    <p:sldId id="469" r:id="rId6"/>
    <p:sldId id="476" r:id="rId7"/>
    <p:sldId id="439" r:id="rId8"/>
    <p:sldId id="470" r:id="rId9"/>
    <p:sldId id="471" r:id="rId10"/>
    <p:sldId id="472" r:id="rId11"/>
    <p:sldId id="473" r:id="rId12"/>
    <p:sldId id="474" r:id="rId13"/>
    <p:sldId id="475" r:id="rId14"/>
  </p:sldIdLst>
  <p:sldSz cx="9144000" cy="5143500" type="screen16x9"/>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DFFBDB"/>
    <a:srgbClr val="FFE7E7"/>
    <a:srgbClr val="333399"/>
    <a:srgbClr val="FF99CC"/>
    <a:srgbClr val="0066FF"/>
    <a:srgbClr val="3333CC"/>
    <a:srgbClr val="FF9999"/>
    <a:srgbClr val="99FF66"/>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61"/>
    <p:restoredTop sz="85594" autoAdjust="0"/>
  </p:normalViewPr>
  <p:slideViewPr>
    <p:cSldViewPr>
      <p:cViewPr varScale="1">
        <p:scale>
          <a:sx n="84" d="100"/>
          <a:sy n="84" d="100"/>
        </p:scale>
        <p:origin x="-564" y="-78"/>
      </p:cViewPr>
      <p:guideLst>
        <p:guide orient="horz" pos="1620"/>
        <p:guide pos="2880"/>
      </p:guideLst>
    </p:cSldViewPr>
  </p:slideViewPr>
  <p:outlineViewPr>
    <p:cViewPr>
      <p:scale>
        <a:sx n="1" d="1"/>
        <a:sy n="1" d="1"/>
      </p:scale>
      <p:origin x="0" y="0"/>
    </p:cViewPr>
    <p:sldLst>
      <p:sld r:id="rId1" collapse="1"/>
    </p:sldLst>
  </p:outlineViewPr>
  <p:notesTextViewPr>
    <p:cViewPr>
      <p:scale>
        <a:sx n="1" d="1"/>
        <a:sy n="1" d="1"/>
      </p:scale>
      <p:origin x="0" y="0"/>
    </p:cViewPr>
  </p:notesTextViewPr>
  <p:notesViewPr>
    <p:cSldViewPr>
      <p:cViewPr varScale="1">
        <p:scale>
          <a:sx n="77" d="100"/>
          <a:sy n="77" d="100"/>
        </p:scale>
        <p:origin x="3084" y="120"/>
      </p:cViewPr>
      <p:guideLst>
        <p:guide orient="horz" pos="3109"/>
        <p:guide pos="2122"/>
      </p:guideLst>
    </p:cSldViewPr>
  </p:notes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handoutMaster" Target="handoutMasters/handoutMaster1.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_rels/viewProps.xml.rels><?xml version="1.0" encoding="UTF-8"?><Relationships xmlns="http://schemas.openxmlformats.org/package/2006/relationships"><Relationship Id="rId1" Type="http://schemas.openxmlformats.org/officeDocument/2006/relationships/slide" Target="slides/slide1.xml" /></Relationships>
</file>

<file path=ppt/handoutMasters/_rels/handoutMaster1.xml.rels><?xml version="1.0" encoding="UTF-8"?><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7" name="ヘッダー プレースホルダー 1"/>
          <p:cNvSpPr>
            <a:spLocks noGrp="1"/>
          </p:cNvSpPr>
          <p:nvPr>
            <p:ph type="hdr" sz="quarter"/>
          </p:nvPr>
        </p:nvSpPr>
        <p:spPr>
          <a:xfrm>
            <a:off x="0" y="5"/>
            <a:ext cx="2918831" cy="493474"/>
          </a:xfrm>
          <a:prstGeom prst="rect">
            <a:avLst/>
          </a:prstGeom>
        </p:spPr>
        <p:txBody>
          <a:bodyPr vert="horz" lIns="91366" tIns="45682" rIns="91366" bIns="45682" rtlCol="0"/>
          <a:lstStyle>
            <a:lvl1pPr algn="l">
              <a:defRPr sz="1200"/>
            </a:lvl1pPr>
          </a:lstStyle>
          <a:p>
            <a:endParaRPr kumimoji="1" lang="ja-JP" altLang="en-US"/>
          </a:p>
        </p:txBody>
      </p:sp>
      <p:sp>
        <p:nvSpPr>
          <p:cNvPr id="1108" name="日付プレースホルダー 2"/>
          <p:cNvSpPr>
            <a:spLocks noGrp="1"/>
          </p:cNvSpPr>
          <p:nvPr>
            <p:ph type="dt" sz="quarter" idx="1"/>
          </p:nvPr>
        </p:nvSpPr>
        <p:spPr>
          <a:xfrm>
            <a:off x="3815379" y="5"/>
            <a:ext cx="2918831" cy="493474"/>
          </a:xfrm>
          <a:prstGeom prst="rect">
            <a:avLst/>
          </a:prstGeom>
        </p:spPr>
        <p:txBody>
          <a:bodyPr vert="horz" lIns="91366" tIns="45682" rIns="91366" bIns="45682" rtlCol="0"/>
          <a:lstStyle>
            <a:lvl1pPr algn="r">
              <a:defRPr sz="1200"/>
            </a:lvl1pPr>
          </a:lstStyle>
          <a:p>
            <a:fld id="{5106495F-6063-4993-A734-166D669CB266}" type="datetimeFigureOut">
              <a:rPr kumimoji="1" lang="ja-JP" altLang="en-US" smtClean="0"/>
              <a:t>2025/9/18</a:t>
            </a:fld>
            <a:endParaRPr kumimoji="1" lang="ja-JP" altLang="en-US"/>
          </a:p>
        </p:txBody>
      </p:sp>
      <p:sp>
        <p:nvSpPr>
          <p:cNvPr id="1109" name="フッター プレースホルダー 3"/>
          <p:cNvSpPr>
            <a:spLocks noGrp="1"/>
          </p:cNvSpPr>
          <p:nvPr>
            <p:ph type="ftr" sz="quarter" idx="2"/>
          </p:nvPr>
        </p:nvSpPr>
        <p:spPr>
          <a:xfrm>
            <a:off x="0" y="9374301"/>
            <a:ext cx="2918831" cy="493474"/>
          </a:xfrm>
          <a:prstGeom prst="rect">
            <a:avLst/>
          </a:prstGeom>
        </p:spPr>
        <p:txBody>
          <a:bodyPr vert="horz" lIns="91366" tIns="45682" rIns="91366" bIns="45682" rtlCol="0" anchor="b"/>
          <a:lstStyle>
            <a:lvl1pPr algn="l">
              <a:defRPr sz="1200"/>
            </a:lvl1pPr>
          </a:lstStyle>
          <a:p>
            <a:endParaRPr kumimoji="1" lang="ja-JP" altLang="en-US"/>
          </a:p>
        </p:txBody>
      </p:sp>
      <p:sp>
        <p:nvSpPr>
          <p:cNvPr id="1110" name="スライド番号プレースホルダー 4"/>
          <p:cNvSpPr>
            <a:spLocks noGrp="1"/>
          </p:cNvSpPr>
          <p:nvPr>
            <p:ph type="sldNum" sz="quarter" idx="3"/>
          </p:nvPr>
        </p:nvSpPr>
        <p:spPr>
          <a:xfrm>
            <a:off x="3815379" y="9374301"/>
            <a:ext cx="2918831" cy="493474"/>
          </a:xfrm>
          <a:prstGeom prst="rect">
            <a:avLst/>
          </a:prstGeom>
        </p:spPr>
        <p:txBody>
          <a:bodyPr vert="horz" lIns="91366" tIns="45682" rIns="91366" bIns="45682" rtlCol="0" anchor="b"/>
          <a:lstStyle>
            <a:lvl1pPr algn="r">
              <a:defRPr sz="1200"/>
            </a:lvl1pPr>
          </a:lstStyle>
          <a:p>
            <a:fld id="{429EFFF0-29BD-4FE4-AA32-41D1110306B2}" type="slidenum">
              <a:rPr kumimoji="1" lang="ja-JP" altLang="en-US" smtClean="0"/>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5"/>
            <a:ext cx="2918831" cy="493474"/>
          </a:xfrm>
          <a:prstGeom prst="rect">
            <a:avLst/>
          </a:prstGeom>
        </p:spPr>
        <p:txBody>
          <a:bodyPr vert="horz" lIns="91366" tIns="45682" rIns="91366" bIns="45682"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9" y="5"/>
            <a:ext cx="2918831" cy="493474"/>
          </a:xfrm>
          <a:prstGeom prst="rect">
            <a:avLst/>
          </a:prstGeom>
        </p:spPr>
        <p:txBody>
          <a:bodyPr vert="horz" lIns="91366" tIns="45682" rIns="91366" bIns="45682" rtlCol="0"/>
          <a:lstStyle>
            <a:lvl1pPr algn="r">
              <a:defRPr sz="1200"/>
            </a:lvl1pPr>
          </a:lstStyle>
          <a:p>
            <a:fld id="{46D06EA9-14B5-4F31-95CC-6AD91D20700D}" type="datetimeFigureOut">
              <a:rPr kumimoji="1" lang="ja-JP" altLang="en-US" smtClean="0"/>
              <a:t>2025/9/18</a:t>
            </a:fld>
            <a:endParaRPr kumimoji="1" lang="ja-JP" altLang="en-US"/>
          </a:p>
        </p:txBody>
      </p:sp>
      <p:sp>
        <p:nvSpPr>
          <p:cNvPr id="1102" name="スライド イメージ プレースホルダー 3"/>
          <p:cNvSpPr>
            <a:spLocks noGrp="1" noRot="1" noChangeAspect="1"/>
          </p:cNvSpPr>
          <p:nvPr>
            <p:ph type="sldImg" idx="2"/>
          </p:nvPr>
        </p:nvSpPr>
        <p:spPr>
          <a:xfrm>
            <a:off x="77788" y="739775"/>
            <a:ext cx="6580187" cy="3702050"/>
          </a:xfrm>
          <a:prstGeom prst="rect">
            <a:avLst/>
          </a:prstGeom>
          <a:noFill/>
          <a:ln w="12700">
            <a:solidFill>
              <a:prstClr val="black"/>
            </a:solidFill>
          </a:ln>
        </p:spPr>
        <p:txBody>
          <a:bodyPr vert="horz" lIns="91366" tIns="45682" rIns="91366" bIns="45682" rtlCol="0" anchor="ctr"/>
          <a:lstStyle/>
          <a:p>
            <a:endParaRPr lang="ja-JP" altLang="en-US"/>
          </a:p>
        </p:txBody>
      </p:sp>
      <p:sp>
        <p:nvSpPr>
          <p:cNvPr id="1103" name="ノート プレースホルダー 4"/>
          <p:cNvSpPr>
            <a:spLocks noGrp="1"/>
          </p:cNvSpPr>
          <p:nvPr>
            <p:ph type="body" sz="quarter" idx="3"/>
          </p:nvPr>
        </p:nvSpPr>
        <p:spPr>
          <a:xfrm>
            <a:off x="673577" y="4688007"/>
            <a:ext cx="5388610" cy="4441270"/>
          </a:xfrm>
          <a:prstGeom prst="rect">
            <a:avLst/>
          </a:prstGeom>
        </p:spPr>
        <p:txBody>
          <a:bodyPr vert="horz" lIns="91366" tIns="45682" rIns="91366" bIns="4568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4301"/>
            <a:ext cx="2918831" cy="493474"/>
          </a:xfrm>
          <a:prstGeom prst="rect">
            <a:avLst/>
          </a:prstGeom>
        </p:spPr>
        <p:txBody>
          <a:bodyPr vert="horz" lIns="91366" tIns="45682" rIns="91366" bIns="45682"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9" y="9374301"/>
            <a:ext cx="2918831" cy="493474"/>
          </a:xfrm>
          <a:prstGeom prst="rect">
            <a:avLst/>
          </a:prstGeom>
        </p:spPr>
        <p:txBody>
          <a:bodyPr vert="horz" lIns="91366" tIns="45682" rIns="91366" bIns="4568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17" name="四角形 9"/>
          <p:cNvSpPr>
            <a:spLocks noGrp="1" noRot="1" noChangeAspect="1"/>
          </p:cNvSpPr>
          <p:nvPr>
            <p:ph type="sldImg" idx="2"/>
          </p:nvPr>
        </p:nvSpPr>
        <p:spPr>
          <a:prstGeom prst="rect">
            <a:avLst/>
          </a:prstGeom>
        </p:spPr>
        <p:txBody>
          <a:bodyPr/>
          <a:lstStyle/>
          <a:p>
            <a:endParaRPr kumimoji="1" lang="ja-JP" altLang="en-US"/>
          </a:p>
        </p:txBody>
      </p:sp>
      <p:sp>
        <p:nvSpPr>
          <p:cNvPr id="1118" name="四角形 10"/>
          <p:cNvSpPr>
            <a:spLocks noGrp="1"/>
          </p:cNvSpPr>
          <p:nvPr>
            <p:ph type="body" sz="quarter" idx="3"/>
          </p:nvPr>
        </p:nvSpPr>
        <p:spPr>
          <a:prstGeom prst="rect">
            <a:avLst/>
          </a:prstGeom>
        </p:spPr>
        <p:txBody>
          <a:bodyPr/>
          <a:lstStyle/>
          <a:p>
            <a:endParaRPr kumimoji="1" lang="ja-JP" altLang="en-US" dirty="0"/>
          </a:p>
        </p:txBody>
      </p:sp>
      <p:sp>
        <p:nvSpPr>
          <p:cNvPr id="1119" name="四角形 11"/>
          <p:cNvSpPr>
            <a:spLocks noGrp="1"/>
          </p:cNvSpPr>
          <p:nvPr>
            <p:ph type="sldNum" sz="quarter" idx="5"/>
          </p:nvPr>
        </p:nvSpPr>
        <p:spPr>
          <a:prstGeom prst="rect">
            <a:avLst/>
          </a:prstGeom>
        </p:spPr>
        <p:txBody>
          <a:bodyPr vert="horz" lIns="91366" tIns="45682" rIns="91366" bIns="45682" rtlCol="0" anchor="b"/>
          <a:lstStyle>
            <a:lvl1pPr algn="r">
              <a:defRPr sz="1200"/>
            </a:lvl1pPr>
          </a:lstStyle>
          <a:p>
            <a:fld id="{58807EA6-0398-4990-8029-A74DB7412258}" type="slidenum">
              <a:rPr kumimoji="1" lang="ja-JP" altLang="en-US" smtClean="0"/>
              <a:t>1</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457200" y="1239602"/>
            <a:ext cx="8229600" cy="1008112"/>
          </a:xfrm>
        </p:spPr>
        <p:txBody>
          <a:bodyPr/>
          <a:lstStyle>
            <a:lvl1pPr>
              <a:defRPr b="0"/>
            </a:lvl1pPr>
          </a:lstStyle>
          <a:p>
            <a:r>
              <a:rPr kumimoji="1" lang="ja-JP" altLang="en-US"/>
              <a:t>マスター タイトルの書式設定</a:t>
            </a:r>
            <a:endParaRPr kumimoji="1" lang="ja-JP" altLang="en-US" dirty="0"/>
          </a:p>
        </p:txBody>
      </p:sp>
      <p:sp>
        <p:nvSpPr>
          <p:cNvPr id="1032" name="サブタイトル 2"/>
          <p:cNvSpPr>
            <a:spLocks noGrp="1"/>
          </p:cNvSpPr>
          <p:nvPr>
            <p:ph type="subTitle" idx="1"/>
          </p:nvPr>
        </p:nvSpPr>
        <p:spPr>
          <a:xfrm>
            <a:off x="457200" y="2319722"/>
            <a:ext cx="8229600" cy="1728192"/>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C6AD2E42-DCCE-486F-AE0B-3BB877F32EAE}" type="datetime1">
              <a:rPr kumimoji="1" lang="ja-JP" altLang="en-US" smtClean="0"/>
              <a:t>2025/9/18</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457200" y="1302610"/>
            <a:ext cx="8229600" cy="317735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90" name="日付プレースホルダー 3"/>
          <p:cNvSpPr>
            <a:spLocks noGrp="1"/>
          </p:cNvSpPr>
          <p:nvPr>
            <p:ph type="dt" sz="half" idx="10"/>
          </p:nvPr>
        </p:nvSpPr>
        <p:spPr/>
        <p:txBody>
          <a:bodyPr/>
          <a:lstStyle/>
          <a:p>
            <a:fld id="{E97FA778-D2BB-421C-8330-B90F1BEE5103}" type="datetime1">
              <a:rPr kumimoji="1" lang="ja-JP" altLang="en-US" smtClean="0"/>
              <a:t>2025/9/18</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6629400" y="205979"/>
            <a:ext cx="2057400" cy="4273983"/>
          </a:xfrm>
        </p:spPr>
        <p:txBody>
          <a:bodyPr vert="eaVert"/>
          <a:lstStyle/>
          <a:p>
            <a:r>
              <a:rPr kumimoji="1" lang="ja-JP" altLang="en-US"/>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457200" y="205979"/>
            <a:ext cx="6019800" cy="427398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96" name="日付プレースホルダー 3"/>
          <p:cNvSpPr>
            <a:spLocks noGrp="1"/>
          </p:cNvSpPr>
          <p:nvPr>
            <p:ph type="dt" sz="half" idx="10"/>
          </p:nvPr>
        </p:nvSpPr>
        <p:spPr/>
        <p:txBody>
          <a:bodyPr/>
          <a:lstStyle/>
          <a:p>
            <a:fld id="{6ACEE499-840D-499C-9DA8-EF2A9769D6D6}" type="datetime1">
              <a:rPr kumimoji="1" lang="ja-JP" altLang="en-US" smtClean="0"/>
              <a:t>2025/9/18</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a:xfrm>
            <a:off x="457200" y="1302610"/>
            <a:ext cx="8229600" cy="32110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6CCA5299-56E3-429C-A44F-B6909CB77212}" type="datetime1">
              <a:rPr lang="ja-JP" altLang="en-US" smtClean="0"/>
              <a:t>2025/9/18</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457200" y="2211710"/>
            <a:ext cx="8229600" cy="792088"/>
          </a:xfrm>
        </p:spPr>
        <p:txBody>
          <a:bodyPr anchor="t"/>
          <a:lstStyle>
            <a:lvl1pPr algn="ctr">
              <a:defRPr sz="4000" b="0" cap="all"/>
            </a:lvl1pPr>
          </a:lstStyle>
          <a:p>
            <a:r>
              <a:rPr kumimoji="1" lang="ja-JP" altLang="en-US"/>
              <a:t>マスター タイトルの書式設定</a:t>
            </a:r>
            <a:endParaRPr kumimoji="1" lang="ja-JP" altLang="en-US" dirty="0"/>
          </a:p>
        </p:txBody>
      </p:sp>
      <p:sp>
        <p:nvSpPr>
          <p:cNvPr id="1044" name="テキスト プレースホルダー 2"/>
          <p:cNvSpPr>
            <a:spLocks noGrp="1"/>
          </p:cNvSpPr>
          <p:nvPr>
            <p:ph type="body" idx="1"/>
          </p:nvPr>
        </p:nvSpPr>
        <p:spPr>
          <a:xfrm>
            <a:off x="457200" y="888562"/>
            <a:ext cx="8229600" cy="1323148"/>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7F65A967-F5E5-4070-9E70-4D6BE41325E4}" type="datetime1">
              <a:rPr kumimoji="1" lang="ja-JP" altLang="en-US" smtClean="0"/>
              <a:t>2025/9/18</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50" name="コンテンツ プレースホルダー 2"/>
          <p:cNvSpPr>
            <a:spLocks noGrp="1"/>
          </p:cNvSpPr>
          <p:nvPr>
            <p:ph sz="half" idx="1"/>
          </p:nvPr>
        </p:nvSpPr>
        <p:spPr>
          <a:xfrm>
            <a:off x="457200" y="1302611"/>
            <a:ext cx="3970784" cy="3177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1" name="コンテンツ プレースホルダー 3"/>
          <p:cNvSpPr>
            <a:spLocks noGrp="1"/>
          </p:cNvSpPr>
          <p:nvPr>
            <p:ph sz="half" idx="2"/>
          </p:nvPr>
        </p:nvSpPr>
        <p:spPr>
          <a:xfrm>
            <a:off x="4680012" y="1302611"/>
            <a:ext cx="4006788" cy="3177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2" name="日付プレースホルダー 4"/>
          <p:cNvSpPr>
            <a:spLocks noGrp="1"/>
          </p:cNvSpPr>
          <p:nvPr>
            <p:ph type="dt" sz="half" idx="10"/>
          </p:nvPr>
        </p:nvSpPr>
        <p:spPr/>
        <p:txBody>
          <a:bodyPr/>
          <a:lstStyle/>
          <a:p>
            <a:fld id="{72CF60B8-FD49-41F7-AD1E-CF2B4A6578A3}" type="datetime1">
              <a:rPr kumimoji="1" lang="ja-JP" altLang="en-US" smtClean="0"/>
              <a:t>2025/9/18</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a:t>マスター タイトルの書式設定</a:t>
            </a:r>
            <a:endParaRPr kumimoji="1" lang="ja-JP" altLang="en-US" dirty="0"/>
          </a:p>
        </p:txBody>
      </p:sp>
      <p:sp>
        <p:nvSpPr>
          <p:cNvPr id="1057" name="テキスト プレースホルダー 2"/>
          <p:cNvSpPr>
            <a:spLocks noGrp="1"/>
          </p:cNvSpPr>
          <p:nvPr>
            <p:ph type="body" idx="1"/>
          </p:nvPr>
        </p:nvSpPr>
        <p:spPr>
          <a:xfrm>
            <a:off x="457200" y="1151335"/>
            <a:ext cx="3970784"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457200" y="1631156"/>
            <a:ext cx="3970784" cy="284880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9" name="テキスト プレースホルダー 4"/>
          <p:cNvSpPr>
            <a:spLocks noGrp="1"/>
          </p:cNvSpPr>
          <p:nvPr>
            <p:ph type="body" sz="quarter" idx="3"/>
          </p:nvPr>
        </p:nvSpPr>
        <p:spPr>
          <a:xfrm>
            <a:off x="4716016" y="1151335"/>
            <a:ext cx="3970784"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716016" y="1631156"/>
            <a:ext cx="3970784" cy="284880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61" name="日付プレースホルダー 6"/>
          <p:cNvSpPr>
            <a:spLocks noGrp="1"/>
          </p:cNvSpPr>
          <p:nvPr>
            <p:ph type="dt" sz="half" idx="10"/>
          </p:nvPr>
        </p:nvSpPr>
        <p:spPr/>
        <p:txBody>
          <a:bodyPr/>
          <a:lstStyle/>
          <a:p>
            <a:fld id="{4A29A170-4828-41E6-8BB2-E7901A64F7DD}" type="datetime1">
              <a:rPr kumimoji="1" lang="ja-JP" altLang="en-US" smtClean="0"/>
              <a:t>2025/9/18</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CF003146-88C9-447A-B460-565AEEFE5B5F}" type="datetime1">
              <a:rPr kumimoji="1" lang="ja-JP" altLang="en-US" smtClean="0"/>
              <a:t>2025/9/18</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23DB037B-E3AC-4C75-BF03-582B99D9944B}" type="datetime1">
              <a:rPr kumimoji="1" lang="ja-JP" altLang="en-US" smtClean="0"/>
              <a:t>2025/9/18</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457201" y="204787"/>
            <a:ext cx="3008313" cy="871538"/>
          </a:xfrm>
        </p:spPr>
        <p:txBody>
          <a:bodyPr anchor="b">
            <a:normAutofit/>
          </a:bodyPr>
          <a:lstStyle>
            <a:lvl1pPr algn="l">
              <a:defRPr sz="2400" b="1"/>
            </a:lvl1pPr>
          </a:lstStyle>
          <a:p>
            <a:r>
              <a:rPr kumimoji="1" lang="ja-JP" altLang="en-US"/>
              <a:t>マスター タイトルの書式設定</a:t>
            </a:r>
            <a:endParaRPr kumimoji="1" lang="ja-JP" altLang="en-US" dirty="0"/>
          </a:p>
        </p:txBody>
      </p:sp>
      <p:sp>
        <p:nvSpPr>
          <p:cNvPr id="1075" name="コンテンツ プレースホルダー 2"/>
          <p:cNvSpPr>
            <a:spLocks noGrp="1"/>
          </p:cNvSpPr>
          <p:nvPr>
            <p:ph idx="1"/>
          </p:nvPr>
        </p:nvSpPr>
        <p:spPr>
          <a:xfrm>
            <a:off x="3635896" y="204789"/>
            <a:ext cx="4727438" cy="42317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76" name="テキスト プレースホルダー 3"/>
          <p:cNvSpPr>
            <a:spLocks noGrp="1"/>
          </p:cNvSpPr>
          <p:nvPr>
            <p:ph type="body" sz="half" idx="2"/>
          </p:nvPr>
        </p:nvSpPr>
        <p:spPr>
          <a:xfrm>
            <a:off x="457202" y="1275606"/>
            <a:ext cx="3008312" cy="320435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A117EF9B-3350-4E57-849D-1DFBF6996061}" type="datetime1">
              <a:rPr kumimoji="1" lang="ja-JP" altLang="en-US" smtClean="0"/>
              <a:t>2025/9/18</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792288" y="3516855"/>
            <a:ext cx="5486400" cy="425054"/>
          </a:xfrm>
        </p:spPr>
        <p:txBody>
          <a:bodyPr anchor="b">
            <a:normAutofit/>
          </a:bodyPr>
          <a:lstStyle>
            <a:lvl1pPr algn="l">
              <a:defRPr sz="2400" b="1"/>
            </a:lvl1pPr>
          </a:lstStyle>
          <a:p>
            <a:r>
              <a:rPr kumimoji="1" lang="ja-JP" altLang="en-US"/>
              <a:t>マスター タイトルの書式設定</a:t>
            </a:r>
            <a:endParaRPr kumimoji="1" lang="ja-JP" altLang="en-US" dirty="0"/>
          </a:p>
        </p:txBody>
      </p:sp>
      <p:sp>
        <p:nvSpPr>
          <p:cNvPr id="1082" name="図プレースホルダー 2"/>
          <p:cNvSpPr>
            <a:spLocks noGrp="1"/>
          </p:cNvSpPr>
          <p:nvPr>
            <p:ph type="pic" idx="1"/>
          </p:nvPr>
        </p:nvSpPr>
        <p:spPr>
          <a:xfrm>
            <a:off x="1792288" y="159482"/>
            <a:ext cx="5486400" cy="328412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792288" y="3975907"/>
            <a:ext cx="5486400" cy="5040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0BB771AD-EA0E-4EF2-91C7-778B1C944F03}" type="datetime1">
              <a:rPr kumimoji="1" lang="ja-JP" altLang="en-US" smtClean="0"/>
              <a:t>2025/9/18</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2519772" y="4677984"/>
            <a:ext cx="4104456" cy="273844"/>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457200" y="313990"/>
            <a:ext cx="8229600" cy="745592"/>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1027" name="テキスト プレースホルダー 2"/>
          <p:cNvSpPr>
            <a:spLocks noGrp="1"/>
          </p:cNvSpPr>
          <p:nvPr>
            <p:ph type="body" idx="1"/>
          </p:nvPr>
        </p:nvSpPr>
        <p:spPr>
          <a:xfrm>
            <a:off x="457200" y="1302610"/>
            <a:ext cx="8229600" cy="3211004"/>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 </a:t>
            </a:r>
            <a:r>
              <a:rPr kumimoji="1" lang="en-US" altLang="ja-JP" dirty="0"/>
              <a:t>6 </a:t>
            </a:r>
            <a:r>
              <a:rPr kumimoji="1" lang="ja-JP" altLang="en-US" dirty="0"/>
              <a:t>レベル</a:t>
            </a:r>
          </a:p>
          <a:p>
            <a:pPr lvl="6"/>
            <a:r>
              <a:rPr kumimoji="1" lang="ja-JP" altLang="en-US" dirty="0"/>
              <a:t>第 </a:t>
            </a:r>
            <a:r>
              <a:rPr kumimoji="1" lang="en-US" altLang="ja-JP" dirty="0"/>
              <a:t>7 </a:t>
            </a:r>
            <a:r>
              <a:rPr kumimoji="1" lang="ja-JP" altLang="en-US" dirty="0"/>
              <a:t>レベル</a:t>
            </a:r>
          </a:p>
          <a:p>
            <a:pPr lvl="7"/>
            <a:r>
              <a:rPr kumimoji="1" lang="ja-JP" altLang="en-US" dirty="0"/>
              <a:t>第 </a:t>
            </a:r>
            <a:r>
              <a:rPr kumimoji="1" lang="en-US" altLang="ja-JP" dirty="0"/>
              <a:t>8 </a:t>
            </a:r>
            <a:r>
              <a:rPr kumimoji="1" lang="ja-JP" altLang="en-US" dirty="0"/>
              <a:t>レベル</a:t>
            </a:r>
          </a:p>
          <a:p>
            <a:pPr lvl="8"/>
            <a:r>
              <a:rPr kumimoji="1" lang="ja-JP" altLang="en-US" dirty="0"/>
              <a:t>第 </a:t>
            </a:r>
            <a:r>
              <a:rPr kumimoji="1" lang="en-US" altLang="ja-JP" dirty="0"/>
              <a:t>9 </a:t>
            </a:r>
            <a:r>
              <a:rPr kumimoji="1" lang="ja-JP" altLang="en-US" dirty="0"/>
              <a:t>レベル</a:t>
            </a:r>
          </a:p>
        </p:txBody>
      </p:sp>
      <p:sp>
        <p:nvSpPr>
          <p:cNvPr id="1028" name="日付プレースホルダー 3"/>
          <p:cNvSpPr>
            <a:spLocks noGrp="1"/>
          </p:cNvSpPr>
          <p:nvPr>
            <p:ph type="dt" sz="half" idx="2"/>
          </p:nvPr>
        </p:nvSpPr>
        <p:spPr>
          <a:xfrm>
            <a:off x="457200" y="4677984"/>
            <a:ext cx="1882552" cy="273844"/>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A30C7504-5893-4883-AAF4-70611F784F70}" type="datetime1">
              <a:rPr lang="ja-JP" altLang="en-US" smtClean="0"/>
              <a:t>2025/9/18</a:t>
            </a:fld>
            <a:endParaRPr lang="ja-JP" altLang="en-US" dirty="0"/>
          </a:p>
        </p:txBody>
      </p:sp>
      <p:sp>
        <p:nvSpPr>
          <p:cNvPr id="1029" name="スライド番号プレースホルダー 5"/>
          <p:cNvSpPr>
            <a:spLocks noGrp="1"/>
          </p:cNvSpPr>
          <p:nvPr>
            <p:ph type="sldNum" sz="quarter" idx="4"/>
          </p:nvPr>
        </p:nvSpPr>
        <p:spPr>
          <a:xfrm>
            <a:off x="6768244" y="4677984"/>
            <a:ext cx="1918556" cy="273844"/>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jpeg" /><Relationship Id="rId2" Type="http://schemas.openxmlformats.org/officeDocument/2006/relationships/slideLayout" Target="../slideLayouts/slideLayout1.xml" /><Relationship Id="rId3" Type="http://schemas.openxmlformats.org/officeDocument/2006/relationships/notesSlide" Target="../notesSlides/notesSlide1.xml" /></Relationships>
</file>

<file path=ppt/slides/_rels/slide10.xml.rels><?xml version="1.0" encoding="UTF-8"?><Relationships xmlns="http://schemas.openxmlformats.org/package/2006/relationships"><Relationship Id="rId1" Type="http://schemas.openxmlformats.org/officeDocument/2006/relationships/image" Target="../media/image9.png" /><Relationship Id="rId2" Type="http://schemas.openxmlformats.org/officeDocument/2006/relationships/slideLayout" Target="../slideLayouts/slideLayout7.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Relationships xmlns="http://schemas.openxmlformats.org/package/2006/relationships"><Relationship Id="rId1" Type="http://schemas.openxmlformats.org/officeDocument/2006/relationships/image" Target="../media/image2.png" /><Relationship Id="rId2" Type="http://schemas.openxmlformats.org/officeDocument/2006/relationships/slideLayout" Target="../slideLayouts/slideLayout7.xml" /></Relationships>
</file>

<file path=ppt/slides/_rels/slide5.xml.rels><?xml version="1.0" encoding="UTF-8"?><Relationships xmlns="http://schemas.openxmlformats.org/package/2006/relationships"><Relationship Id="rId1" Type="http://schemas.openxmlformats.org/officeDocument/2006/relationships/image" Target="../media/image3.png" /><Relationship Id="rId2" Type="http://schemas.openxmlformats.org/officeDocument/2006/relationships/slideLayout" Target="../slideLayouts/slideLayout7.xml" /></Relationships>
</file>

<file path=ppt/slides/_rels/slide6.xml.rels><?xml version="1.0" encoding="UTF-8"?><Relationships xmlns="http://schemas.openxmlformats.org/package/2006/relationships"><Relationship Id="rId1" Type="http://schemas.openxmlformats.org/officeDocument/2006/relationships/image" Target="../media/image4.png" /><Relationship Id="rId2" Type="http://schemas.openxmlformats.org/officeDocument/2006/relationships/slideLayout" Target="../slideLayouts/slideLayout7.xml" /></Relationships>
</file>

<file path=ppt/slides/_rels/slide7.xml.rels><?xml version="1.0" encoding="UTF-8"?><Relationships xmlns="http://schemas.openxmlformats.org/package/2006/relationships"><Relationship Id="rId1" Type="http://schemas.openxmlformats.org/officeDocument/2006/relationships/image" Target="../media/image5.png" /><Relationship Id="rId2" Type="http://schemas.openxmlformats.org/officeDocument/2006/relationships/image" Target="../media/image6.png" /><Relationship Id="rId3" Type="http://schemas.openxmlformats.org/officeDocument/2006/relationships/slideLayout" Target="../slideLayouts/slideLayout7.xml" /></Relationships>
</file>

<file path=ppt/slides/_rels/slide8.xml.rels><?xml version="1.0" encoding="UTF-8"?><Relationships xmlns="http://schemas.openxmlformats.org/package/2006/relationships"><Relationship Id="rId1" Type="http://schemas.openxmlformats.org/officeDocument/2006/relationships/image" Target="../media/image7.png" /><Relationship Id="rId2" Type="http://schemas.openxmlformats.org/officeDocument/2006/relationships/slideLayout" Target="../slideLayouts/slideLayout7.xml" /></Relationships>
</file>

<file path=ppt/slides/_rels/slide9.xml.rels><?xml version="1.0" encoding="UTF-8"?><Relationships xmlns="http://schemas.openxmlformats.org/package/2006/relationships"><Relationship Id="rId1" Type="http://schemas.openxmlformats.org/officeDocument/2006/relationships/image" Target="../media/image8.png" /><Relationship Id="rId2"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112" name="タイトル 1"/>
          <p:cNvSpPr>
            <a:spLocks noGrp="1"/>
          </p:cNvSpPr>
          <p:nvPr>
            <p:ph type="ctrTitle"/>
          </p:nvPr>
        </p:nvSpPr>
        <p:spPr>
          <a:xfrm>
            <a:off x="457206" y="591530"/>
            <a:ext cx="8229600" cy="1870566"/>
          </a:xfrm>
          <a:solidFill>
            <a:srgbClr val="DFFBDB"/>
          </a:solidFill>
        </p:spPr>
        <p:txBody>
          <a:bodyPr>
            <a:normAutofit/>
          </a:bodyPr>
          <a:lstStyle/>
          <a:p>
            <a:r>
              <a:rPr lang="ja-JP" altLang="en-US" sz="4800" dirty="0">
                <a:latin typeface="BIZ UDPゴシック" panose="020B0400000000000000" pitchFamily="50" charset="-128"/>
                <a:ea typeface="BIZ UDPゴシック" panose="020B0400000000000000" pitchFamily="50" charset="-128"/>
              </a:rPr>
              <a:t>オンライン申請マニュアル</a:t>
            </a:r>
            <a:br>
              <a:rPr lang="en-US" altLang="ja-JP" sz="4800" dirty="0">
                <a:latin typeface="BIZ UDPゴシック" panose="020B0400000000000000" pitchFamily="50" charset="-128"/>
                <a:ea typeface="BIZ UDPゴシック" panose="020B0400000000000000" pitchFamily="50" charset="-128"/>
              </a:rPr>
            </a:br>
            <a:r>
              <a:rPr lang="ja-JP" altLang="en-US" sz="1800" dirty="0">
                <a:latin typeface="BIZ UDPゴシック" panose="020B0400000000000000" pitchFamily="50" charset="-128"/>
                <a:ea typeface="BIZ UDPゴシック" panose="020B0400000000000000" pitchFamily="50" charset="-128"/>
              </a:rPr>
              <a:t>（生活保護受給者に係る調剤券発行依頼書兼先発医薬品の調剤状況報告書）</a:t>
            </a:r>
            <a:endParaRPr kumimoji="1" lang="ja-JP" altLang="en-US" sz="4800" dirty="0">
              <a:latin typeface="BIZ UDPゴシック" panose="020B0400000000000000" pitchFamily="50" charset="-128"/>
              <a:ea typeface="BIZ UDPゴシック" panose="020B0400000000000000" pitchFamily="50" charset="-128"/>
            </a:endParaRPr>
          </a:p>
        </p:txBody>
      </p:sp>
      <p:sp>
        <p:nvSpPr>
          <p:cNvPr id="1113" name="サブタイトル 2"/>
          <p:cNvSpPr>
            <a:spLocks noGrp="1"/>
          </p:cNvSpPr>
          <p:nvPr>
            <p:ph type="subTitle" idx="1"/>
          </p:nvPr>
        </p:nvSpPr>
        <p:spPr>
          <a:xfrm>
            <a:off x="457206" y="3415308"/>
            <a:ext cx="8229600" cy="1728192"/>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土浦市社会福祉課</a:t>
            </a:r>
          </a:p>
        </p:txBody>
      </p:sp>
      <p:sp>
        <p:nvSpPr>
          <p:cNvPr id="1114" name="スライド番号プレースホルダー 1"/>
          <p:cNvSpPr>
            <a:spLocks noGrp="1"/>
          </p:cNvSpPr>
          <p:nvPr>
            <p:ph type="sldNum" sz="quarter" idx="12"/>
          </p:nvPr>
        </p:nvSpPr>
        <p:spPr/>
        <p:txBody>
          <a:bodyPr/>
          <a:lstStyle/>
          <a:p>
            <a:fld id="{2C9400E4-C46D-48FA-AEA0-ED136F70A0E5}" type="slidenum">
              <a:rPr kumimoji="1" lang="ja-JP" altLang="en-US" smtClean="0"/>
              <a:t>1</a:t>
            </a:fld>
            <a:endParaRPr kumimoji="1" lang="ja-JP" altLang="en-US" dirty="0"/>
          </a:p>
        </p:txBody>
      </p:sp>
      <p:pic>
        <p:nvPicPr>
          <p:cNvPr id="1115" name="図 3"/>
          <p:cNvPicPr>
            <a:picLocks noChangeAspect="1"/>
          </p:cNvPicPr>
          <p:nvPr/>
        </p:nvPicPr>
        <p:blipFill>
          <a:blip r:embed="rId1"/>
          <a:stretch>
            <a:fillRect/>
          </a:stretch>
        </p:blipFill>
        <p:spPr>
          <a:xfrm>
            <a:off x="6443905" y="2859781"/>
            <a:ext cx="1550344" cy="198696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82" name="スライド番号プレースホルダー 1"/>
          <p:cNvSpPr>
            <a:spLocks noGrp="1"/>
          </p:cNvSpPr>
          <p:nvPr>
            <p:ph type="sldNum" sz="quarter" idx="12"/>
          </p:nvPr>
        </p:nvSpPr>
        <p:spPr/>
        <p:txBody>
          <a:bodyPr/>
          <a:lstStyle/>
          <a:p>
            <a:fld id="{2C9400E4-C46D-48FA-AEA0-ED136F70A0E5}" type="slidenum">
              <a:rPr kumimoji="1" lang="ja-JP" altLang="en-US" smtClean="0"/>
              <a:t>10</a:t>
            </a:fld>
            <a:endParaRPr kumimoji="1" lang="ja-JP" altLang="en-US"/>
          </a:p>
        </p:txBody>
      </p:sp>
      <p:sp>
        <p:nvSpPr>
          <p:cNvPr id="1183" name="タイトル 144"/>
          <p:cNvSpPr/>
          <p:nvPr/>
        </p:nvSpPr>
        <p:spPr>
          <a:xfrm>
            <a:off x="0" y="13485"/>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84"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pic>
        <p:nvPicPr>
          <p:cNvPr id="1185" name="図プレースホルダー 5"/>
          <p:cNvPicPr>
            <a:picLocks noChangeAspect="1"/>
          </p:cNvPicPr>
          <p:nvPr/>
        </p:nvPicPr>
        <p:blipFill>
          <a:blip r:embed="rId1"/>
          <a:stretch>
            <a:fillRect/>
          </a:stretch>
        </p:blipFill>
        <p:spPr>
          <a:xfrm>
            <a:off x="575556" y="854166"/>
            <a:ext cx="2988000" cy="3960740"/>
          </a:xfrm>
          <a:prstGeom prst="rect">
            <a:avLst/>
          </a:prstGeom>
          <a:ln w="19050">
            <a:noFill/>
          </a:ln>
        </p:spPr>
      </p:pic>
      <p:sp>
        <p:nvSpPr>
          <p:cNvPr id="1186" name="正方形/長方形 9"/>
          <p:cNvSpPr/>
          <p:nvPr/>
        </p:nvSpPr>
        <p:spPr>
          <a:xfrm>
            <a:off x="1547664" y="943557"/>
            <a:ext cx="1491266" cy="344031"/>
          </a:xfrm>
          <a:prstGeom prst="rect">
            <a:avLst/>
          </a:prstGeom>
          <a:solidFill>
            <a:srgbClr val="303F9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7" name="吹き出し: 角を丸めた四角形 12"/>
          <p:cNvSpPr/>
          <p:nvPr/>
        </p:nvSpPr>
        <p:spPr>
          <a:xfrm>
            <a:off x="3626431" y="621252"/>
            <a:ext cx="5380559" cy="4056731"/>
          </a:xfrm>
          <a:prstGeom prst="wedgeRoundRectCallout">
            <a:avLst>
              <a:gd name="adj1" fmla="val -57270"/>
              <a:gd name="adj2" fmla="val 20655"/>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lumMod val="75000"/>
                    <a:lumOff val="25000"/>
                  </a:schemeClr>
                </a:solidFill>
              </a:rPr>
              <a:t>確認画面を確認後送信を押すと「送信完了」と表示され、</a:t>
            </a:r>
            <a:r>
              <a:rPr kumimoji="1" lang="ja-JP" altLang="en-US" sz="2400" dirty="0">
                <a:solidFill>
                  <a:schemeClr val="tx1">
                    <a:lumMod val="75000"/>
                    <a:lumOff val="25000"/>
                  </a:schemeClr>
                </a:solidFill>
              </a:rPr>
              <a:t>申請の送信が完了となります。</a:t>
            </a:r>
            <a:endParaRPr kumimoji="1" lang="en-US" altLang="ja-JP" sz="2400" dirty="0">
              <a:solidFill>
                <a:schemeClr val="tx1">
                  <a:lumMod val="75000"/>
                  <a:lumOff val="25000"/>
                </a:schemeClr>
              </a:solidFill>
            </a:endParaRPr>
          </a:p>
          <a:p>
            <a:r>
              <a:rPr lang="ja-JP" altLang="en-US" sz="2000" dirty="0">
                <a:solidFill>
                  <a:schemeClr val="tx1">
                    <a:lumMod val="75000"/>
                    <a:lumOff val="25000"/>
                  </a:schemeClr>
                </a:solidFill>
              </a:rPr>
              <a:t>（</a:t>
            </a:r>
            <a:r>
              <a:rPr lang="en-US" altLang="ja-JP" sz="2000" dirty="0">
                <a:solidFill>
                  <a:schemeClr val="tx1">
                    <a:lumMod val="75000"/>
                    <a:lumOff val="25000"/>
                  </a:schemeClr>
                </a:solidFill>
              </a:rPr>
              <a:t>※</a:t>
            </a:r>
            <a:r>
              <a:rPr lang="ja-JP" altLang="en-US" sz="2000" dirty="0">
                <a:solidFill>
                  <a:schemeClr val="tx1">
                    <a:lumMod val="75000"/>
                    <a:lumOff val="25000"/>
                  </a:schemeClr>
                </a:solidFill>
              </a:rPr>
              <a:t>メールアドレスを入力している方は、送信完了メールが送られます。）</a:t>
            </a:r>
            <a:endParaRPr lang="en-US" altLang="ja-JP" sz="2000" dirty="0">
              <a:solidFill>
                <a:schemeClr val="tx1">
                  <a:lumMod val="75000"/>
                  <a:lumOff val="25000"/>
                </a:schemeClr>
              </a:solidFill>
            </a:endParaRPr>
          </a:p>
          <a:p>
            <a:endParaRPr kumimoji="1" lang="en-US" altLang="ja-JP" sz="2000" dirty="0">
              <a:solidFill>
                <a:schemeClr val="tx1">
                  <a:lumMod val="75000"/>
                  <a:lumOff val="25000"/>
                </a:schemeClr>
              </a:solidFill>
            </a:endParaRPr>
          </a:p>
          <a:p>
            <a:r>
              <a:rPr lang="ja-JP" altLang="en-US" sz="2400" dirty="0">
                <a:solidFill>
                  <a:schemeClr val="tx1">
                    <a:lumMod val="75000"/>
                    <a:lumOff val="25000"/>
                  </a:schemeClr>
                </a:solidFill>
              </a:rPr>
              <a:t>「受付番号」は問い合わせの際に使用しますので、メモやスクリーンショット等で保存してください。</a:t>
            </a:r>
            <a:endParaRPr kumimoji="1" lang="en-US" altLang="ja-JP" sz="2400" dirty="0">
              <a:solidFill>
                <a:schemeClr val="tx1">
                  <a:lumMod val="75000"/>
                  <a:lumOff val="25000"/>
                </a:schemeClr>
              </a:solidFill>
            </a:endParaRPr>
          </a:p>
          <a:p>
            <a:r>
              <a:rPr lang="ja-JP" altLang="en-US" sz="2400" dirty="0">
                <a:solidFill>
                  <a:schemeClr val="tx1">
                    <a:lumMod val="75000"/>
                    <a:lumOff val="25000"/>
                  </a:schemeClr>
                </a:solidFill>
              </a:rPr>
              <a:t>「入力内容を印刷する」ボタンでは、入力内容の印刷ができます。</a:t>
            </a:r>
            <a:endParaRPr lang="en-US" altLang="ja-JP" sz="2400" dirty="0">
              <a:solidFill>
                <a:schemeClr val="tx1">
                  <a:lumMod val="75000"/>
                  <a:lumOff val="25000"/>
                </a:schemeClr>
              </a:solidFill>
            </a:endParaRPr>
          </a:p>
        </p:txBody>
      </p:sp>
    </p:spTree>
    <p:extLst>
      <p:ext uri="{BB962C8B-B14F-4D97-AF65-F5344CB8AC3E}">
        <p14:creationId xmlns:p14="http://schemas.microsoft.com/office/powerpoint/2010/main" val="2638114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1" name="スライド番号プレースホルダー 1"/>
          <p:cNvSpPr>
            <a:spLocks noGrp="1"/>
          </p:cNvSpPr>
          <p:nvPr>
            <p:ph type="sldNum" sz="quarter" idx="12"/>
          </p:nvPr>
        </p:nvSpPr>
        <p:spPr/>
        <p:txBody>
          <a:bodyPr/>
          <a:lstStyle/>
          <a:p>
            <a:fld id="{2C9400E4-C46D-48FA-AEA0-ED136F70A0E5}" type="slidenum">
              <a:rPr kumimoji="1" lang="ja-JP" altLang="en-US" smtClean="0"/>
              <a:t>2</a:t>
            </a:fld>
            <a:endParaRPr kumimoji="1" lang="ja-JP" altLang="en-US"/>
          </a:p>
        </p:txBody>
      </p:sp>
      <p:sp>
        <p:nvSpPr>
          <p:cNvPr id="1122"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4800" dirty="0">
                <a:solidFill>
                  <a:schemeClr val="tx1">
                    <a:lumMod val="65000"/>
                    <a:lumOff val="35000"/>
                  </a:schemeClr>
                </a:solidFill>
                <a:latin typeface="BIZ UDPゴシック"/>
                <a:ea typeface="BIZ UDPゴシック"/>
              </a:rPr>
              <a:t>オンライン申請に</a:t>
            </a:r>
            <a:r>
              <a:rPr kumimoji="1" lang="ja-JP" altLang="en-US" sz="4800" dirty="0">
                <a:solidFill>
                  <a:schemeClr val="tx1">
                    <a:lumMod val="65000"/>
                    <a:lumOff val="35000"/>
                  </a:schemeClr>
                </a:solidFill>
                <a:latin typeface="BIZ UDPゴシック"/>
                <a:ea typeface="BIZ UDPゴシック"/>
              </a:rPr>
              <a:t>ついて</a:t>
            </a:r>
          </a:p>
        </p:txBody>
      </p:sp>
      <p:sp>
        <p:nvSpPr>
          <p:cNvPr id="1123" name="テキスト 1390"/>
          <p:cNvSpPr txBox="1"/>
          <p:nvPr/>
        </p:nvSpPr>
        <p:spPr>
          <a:xfrm>
            <a:off x="0" y="634364"/>
            <a:ext cx="9072500" cy="7417415"/>
          </a:xfrm>
          <a:prstGeom prst="rect">
            <a:avLst/>
          </a:prstGeom>
        </p:spPr>
        <p:txBody>
          <a:bodyPr wrap="square">
            <a:spAutoFit/>
          </a:bodyPr>
          <a:lstStyle/>
          <a:p>
            <a:pPr>
              <a:defRPr lang="ja-JP" altLang="en-US"/>
            </a:pPr>
            <a:r>
              <a:rPr lang="ja-JP" altLang="en-US" sz="2800" dirty="0">
                <a:latin typeface="BIZ UDPゴシック" panose="020B0400000000000000" pitchFamily="50" charset="-128"/>
                <a:ea typeface="BIZ UDPゴシック" panose="020B0400000000000000" pitchFamily="50" charset="-128"/>
              </a:rPr>
              <a:t>　これまで郵送またはファックスでご報告いただいていた</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「調剤券発行依頼書兼先発医薬品の調剤状況報告書」を</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r>
              <a:rPr lang="en-US" altLang="ja-JP" sz="2800" dirty="0">
                <a:latin typeface="BIZ UDPゴシック" panose="020B0400000000000000" pitchFamily="50" charset="-128"/>
                <a:ea typeface="BIZ UDPゴシック" panose="020B0400000000000000" pitchFamily="50" charset="-128"/>
              </a:rPr>
              <a:t>URL</a:t>
            </a:r>
            <a:r>
              <a:rPr lang="ja-JP" altLang="en-US" sz="2800" dirty="0">
                <a:latin typeface="BIZ UDPゴシック" panose="020B0400000000000000" pitchFamily="50" charset="-128"/>
                <a:ea typeface="BIZ UDPゴシック" panose="020B0400000000000000" pitchFamily="50" charset="-128"/>
              </a:rPr>
              <a:t>からオンラインで申請いただけます。</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en-US" altLang="ja-JP" sz="2800" dirty="0">
                <a:latin typeface="BIZ UDPゴシック" panose="020B0400000000000000" pitchFamily="50" charset="-128"/>
                <a:ea typeface="BIZ UDPゴシック" panose="020B0400000000000000" pitchFamily="50" charset="-128"/>
              </a:rPr>
              <a:t>【</a:t>
            </a:r>
            <a:r>
              <a:rPr lang="ja-JP" altLang="en-US" sz="2800" dirty="0">
                <a:latin typeface="BIZ UDPゴシック" panose="020B0400000000000000" pitchFamily="50" charset="-128"/>
                <a:ea typeface="BIZ UDPゴシック" panose="020B0400000000000000" pitchFamily="50" charset="-128"/>
              </a:rPr>
              <a:t>オンライン申請の利点</a:t>
            </a:r>
            <a:r>
              <a:rPr lang="en-US" altLang="ja-JP" sz="2800" dirty="0">
                <a:latin typeface="BIZ UDPゴシック" panose="020B0400000000000000" pitchFamily="50" charset="-128"/>
                <a:ea typeface="BIZ UDPゴシック" panose="020B0400000000000000" pitchFamily="50" charset="-128"/>
              </a:rPr>
              <a:t>】</a:t>
            </a: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○郵送費が発生しない</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○ファックスやメールのような送り間違えがない</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u="sng" dirty="0">
              <a:latin typeface="BIZ UDPゴシック" panose="020B0400000000000000" pitchFamily="50" charset="-128"/>
              <a:ea typeface="BIZ UDPゴシック" panose="020B0400000000000000" pitchFamily="50" charset="-128"/>
            </a:endParaRPr>
          </a:p>
          <a:p>
            <a:pPr>
              <a:defRPr lang="ja-JP" altLang="en-US"/>
            </a:pPr>
            <a:r>
              <a:rPr lang="ja-JP" altLang="en-US" sz="2800" u="sng" dirty="0">
                <a:solidFill>
                  <a:srgbClr val="FF0000"/>
                </a:solidFill>
                <a:latin typeface="BIZ UDPゴシック" panose="020B0400000000000000" pitchFamily="50" charset="-128"/>
                <a:ea typeface="BIZ UDPゴシック" panose="020B0400000000000000" pitchFamily="50" charset="-128"/>
              </a:rPr>
              <a:t>　</a:t>
            </a:r>
            <a:endParaRPr lang="en-US" altLang="ja-JP" sz="2800" dirty="0">
              <a:solidFill>
                <a:srgbClr val="FF0000"/>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p:txBody>
      </p:sp>
      <p:sp>
        <p:nvSpPr>
          <p:cNvPr id="1124" name="テキスト ボックス 7"/>
          <p:cNvSpPr txBox="1"/>
          <p:nvPr/>
        </p:nvSpPr>
        <p:spPr>
          <a:xfrm>
            <a:off x="647564" y="1986975"/>
            <a:ext cx="7552849" cy="954107"/>
          </a:xfrm>
          <a:prstGeom prst="rect">
            <a:avLst/>
          </a:prstGeom>
          <a:noFill/>
        </p:spPr>
        <p:txBody>
          <a:bodyPr wrap="square">
            <a:spAutoFit/>
          </a:bodyPr>
          <a:lstStyle/>
          <a:p>
            <a:r>
              <a:rPr kumimoji="1" lang="en-US" altLang="ja-JP" sz="2400" dirty="0"/>
              <a:t>URL</a:t>
            </a:r>
            <a:r>
              <a:rPr kumimoji="1" lang="ja-JP" altLang="en-US" sz="2400" dirty="0"/>
              <a:t>については、社会福祉課</a:t>
            </a:r>
            <a:r>
              <a:rPr lang="en-US" altLang="ja-JP" sz="1600" dirty="0"/>
              <a:t>【</a:t>
            </a:r>
            <a:r>
              <a:rPr lang="ja-JP" altLang="en-US" sz="1600" dirty="0"/>
              <a:t>☎ </a:t>
            </a:r>
            <a:r>
              <a:rPr kumimoji="1" lang="en-US" altLang="ja-JP" sz="1600" dirty="0"/>
              <a:t>029</a:t>
            </a:r>
            <a:r>
              <a:rPr kumimoji="1" lang="ja-JP" altLang="en-US" sz="1600" dirty="0"/>
              <a:t>－</a:t>
            </a:r>
            <a:r>
              <a:rPr kumimoji="1" lang="en-US" altLang="ja-JP" sz="1600" dirty="0"/>
              <a:t>826-1111</a:t>
            </a:r>
            <a:r>
              <a:rPr kumimoji="1" lang="ja-JP" altLang="en-US" sz="1600" dirty="0"/>
              <a:t>（内線</a:t>
            </a:r>
            <a:r>
              <a:rPr kumimoji="1" lang="en-US" altLang="ja-JP" sz="1600" dirty="0"/>
              <a:t>2308</a:t>
            </a:r>
            <a:r>
              <a:rPr lang="en-US" altLang="ja-JP" sz="1600" dirty="0"/>
              <a:t>)</a:t>
            </a:r>
            <a:r>
              <a:rPr kumimoji="1" lang="en-US" altLang="ja-JP" sz="1600" dirty="0"/>
              <a:t>】</a:t>
            </a:r>
            <a:r>
              <a:rPr kumimoji="1" lang="ja-JP" altLang="en-US" sz="2400" dirty="0"/>
              <a:t>にお問い合わせください。</a:t>
            </a:r>
            <a:r>
              <a:rPr lang="ja-JP" altLang="en-US" sz="3200" b="0" i="0" dirty="0">
                <a:solidFill>
                  <a:srgbClr val="009688"/>
                </a:solidFill>
                <a:effectLst/>
                <a:latin typeface="Roboto" panose="02000000000000000000" pitchFamily="2" charset="0"/>
              </a:rPr>
              <a:t>　</a:t>
            </a:r>
            <a:endParaRPr kumimoji="1" lang="en-US" altLang="ja-JP" sz="3200" dirty="0"/>
          </a:p>
        </p:txBody>
      </p:sp>
      <p:sp>
        <p:nvSpPr>
          <p:cNvPr id="1125" name="テキスト 1390"/>
          <p:cNvSpPr txBox="1"/>
          <p:nvPr/>
        </p:nvSpPr>
        <p:spPr>
          <a:xfrm>
            <a:off x="0" y="634364"/>
            <a:ext cx="9425340" cy="954107"/>
          </a:xfrm>
          <a:prstGeom prst="rect">
            <a:avLst/>
          </a:prstGeom>
        </p:spPr>
        <p:txBody>
          <a:bodyPr wrap="square">
            <a:spAutoFit/>
          </a:bodyPr>
          <a:lstStyle/>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04713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7" name="スライド番号プレースホルダー 1"/>
          <p:cNvSpPr>
            <a:spLocks noGrp="1"/>
          </p:cNvSpPr>
          <p:nvPr>
            <p:ph type="sldNum" sz="quarter" idx="12"/>
          </p:nvPr>
        </p:nvSpPr>
        <p:spPr/>
        <p:txBody>
          <a:bodyPr/>
          <a:lstStyle/>
          <a:p>
            <a:fld id="{2C9400E4-C46D-48FA-AEA0-ED136F70A0E5}" type="slidenum">
              <a:rPr kumimoji="1" lang="ja-JP" altLang="en-US" smtClean="0"/>
              <a:t>3</a:t>
            </a:fld>
            <a:endParaRPr kumimoji="1" lang="ja-JP" altLang="en-US"/>
          </a:p>
        </p:txBody>
      </p:sp>
      <p:sp>
        <p:nvSpPr>
          <p:cNvPr id="1128"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4800" dirty="0">
                <a:solidFill>
                  <a:schemeClr val="tx1">
                    <a:lumMod val="65000"/>
                    <a:lumOff val="35000"/>
                  </a:schemeClr>
                </a:solidFill>
                <a:latin typeface="BIZ UDPゴシック"/>
                <a:ea typeface="BIZ UDPゴシック"/>
              </a:rPr>
              <a:t>オンライン申請に</a:t>
            </a:r>
            <a:r>
              <a:rPr kumimoji="1" lang="ja-JP" altLang="en-US" sz="4800" dirty="0">
                <a:solidFill>
                  <a:schemeClr val="tx1">
                    <a:lumMod val="65000"/>
                    <a:lumOff val="35000"/>
                  </a:schemeClr>
                </a:solidFill>
                <a:latin typeface="BIZ UDPゴシック"/>
                <a:ea typeface="BIZ UDPゴシック"/>
              </a:rPr>
              <a:t>ついて</a:t>
            </a:r>
          </a:p>
        </p:txBody>
      </p:sp>
      <p:sp>
        <p:nvSpPr>
          <p:cNvPr id="1129" name="テキスト 1390"/>
          <p:cNvSpPr txBox="1"/>
          <p:nvPr/>
        </p:nvSpPr>
        <p:spPr>
          <a:xfrm>
            <a:off x="0" y="634364"/>
            <a:ext cx="9425340" cy="6124754"/>
          </a:xfrm>
          <a:prstGeom prst="rect">
            <a:avLst/>
          </a:prstGeom>
        </p:spPr>
        <p:txBody>
          <a:bodyPr wrap="square">
            <a:spAutoFit/>
          </a:bodyPr>
          <a:lstStyle/>
          <a:p>
            <a:pPr>
              <a:defRPr lang="ja-JP" altLang="en-US"/>
            </a:pPr>
            <a:r>
              <a:rPr lang="ja-JP" altLang="en-US" sz="2800" dirty="0">
                <a:latin typeface="BIZ UDPゴシック" panose="020B0400000000000000" pitchFamily="50" charset="-128"/>
                <a:ea typeface="BIZ UDPゴシック" panose="020B0400000000000000" pitchFamily="50" charset="-128"/>
              </a:rPr>
              <a:t>　</a:t>
            </a:r>
            <a:r>
              <a:rPr lang="en-US" altLang="ja-JP" sz="2800" dirty="0">
                <a:latin typeface="BIZ UDPゴシック" panose="020B0400000000000000" pitchFamily="50" charset="-128"/>
                <a:ea typeface="BIZ UDPゴシック" panose="020B0400000000000000" pitchFamily="50" charset="-128"/>
              </a:rPr>
              <a:t>【</a:t>
            </a:r>
            <a:r>
              <a:rPr lang="ja-JP" altLang="en-US" sz="2800" dirty="0">
                <a:latin typeface="BIZ UDPゴシック" panose="020B0400000000000000" pitchFamily="50" charset="-128"/>
                <a:ea typeface="BIZ UDPゴシック" panose="020B0400000000000000" pitchFamily="50" charset="-128"/>
              </a:rPr>
              <a:t>ご用意いただくもの</a:t>
            </a:r>
            <a:r>
              <a:rPr lang="en-US" altLang="ja-JP" sz="2800" dirty="0">
                <a:latin typeface="BIZ UDPゴシック" panose="020B0400000000000000" pitchFamily="50" charset="-128"/>
                <a:ea typeface="BIZ UDPゴシック" panose="020B0400000000000000" pitchFamily="50" charset="-128"/>
              </a:rPr>
              <a:t>】</a:t>
            </a: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○フォームから入力いただく場合</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土浦市で生活保護を受けている方の調剤状況</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○データで提出いただく場合</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土浦市で生活保護を受けている方の調剤状況を</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まとめた</a:t>
            </a:r>
            <a:r>
              <a:rPr lang="en-US" altLang="ja-JP" sz="2800" dirty="0">
                <a:latin typeface="BIZ UDPゴシック" panose="020B0400000000000000" pitchFamily="50" charset="-128"/>
                <a:ea typeface="BIZ UDPゴシック" panose="020B0400000000000000" pitchFamily="50" charset="-128"/>
              </a:rPr>
              <a:t>PDF</a:t>
            </a:r>
            <a:r>
              <a:rPr lang="ja-JP" altLang="en-US" sz="2800" dirty="0">
                <a:latin typeface="BIZ UDPゴシック" panose="020B0400000000000000" pitchFamily="50" charset="-128"/>
                <a:ea typeface="BIZ UDPゴシック" panose="020B0400000000000000" pitchFamily="50" charset="-128"/>
              </a:rPr>
              <a:t>ファイルや</a:t>
            </a:r>
            <a:r>
              <a:rPr lang="en-US" altLang="ja-JP" sz="2800" dirty="0">
                <a:latin typeface="BIZ UDPゴシック" panose="020B0400000000000000" pitchFamily="50" charset="-128"/>
                <a:ea typeface="BIZ UDPゴシック" panose="020B0400000000000000" pitchFamily="50" charset="-128"/>
              </a:rPr>
              <a:t>Excel</a:t>
            </a:r>
            <a:r>
              <a:rPr lang="ja-JP" altLang="en-US" sz="2800" dirty="0">
                <a:latin typeface="BIZ UDPゴシック" panose="020B0400000000000000" pitchFamily="50" charset="-128"/>
                <a:ea typeface="BIZ UDPゴシック" panose="020B0400000000000000" pitchFamily="50" charset="-128"/>
              </a:rPr>
              <a:t>ファイル</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dirty="0">
              <a:latin typeface="BIZ UDPゴシック" panose="020B0400000000000000" pitchFamily="50" charset="-128"/>
              <a:ea typeface="BIZ UDPゴシック" panose="020B0400000000000000" pitchFamily="50" charset="-128"/>
            </a:endParaRPr>
          </a:p>
          <a:p>
            <a:pPr>
              <a:defRPr lang="ja-JP" altLang="en-US"/>
            </a:pPr>
            <a:r>
              <a:rPr lang="ja-JP" altLang="en-US" sz="2800" dirty="0">
                <a:latin typeface="BIZ UDPゴシック" panose="020B0400000000000000" pitchFamily="50" charset="-128"/>
                <a:ea typeface="BIZ UDPゴシック" panose="020B0400000000000000" pitchFamily="50" charset="-128"/>
              </a:rPr>
              <a:t>　 </a:t>
            </a:r>
            <a:endParaRPr lang="en-US" altLang="ja-JP" sz="2800" u="sng" dirty="0">
              <a:latin typeface="BIZ UDPゴシック" panose="020B0400000000000000" pitchFamily="50" charset="-128"/>
              <a:ea typeface="BIZ UDPゴシック" panose="020B0400000000000000" pitchFamily="50" charset="-128"/>
            </a:endParaRPr>
          </a:p>
          <a:p>
            <a:pPr>
              <a:defRPr lang="ja-JP" altLang="en-US"/>
            </a:pPr>
            <a:r>
              <a:rPr lang="ja-JP" altLang="en-US" sz="2800" u="sng" dirty="0">
                <a:solidFill>
                  <a:srgbClr val="FF0000"/>
                </a:solidFill>
                <a:latin typeface="BIZ UDPゴシック" panose="020B0400000000000000" pitchFamily="50" charset="-128"/>
                <a:ea typeface="BIZ UDPゴシック" panose="020B0400000000000000" pitchFamily="50" charset="-128"/>
              </a:rPr>
              <a:t>　</a:t>
            </a:r>
            <a:endParaRPr lang="en-US" altLang="ja-JP" sz="2800" dirty="0">
              <a:solidFill>
                <a:srgbClr val="FF0000"/>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6582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1" name="スライド番号プレースホルダー 1"/>
          <p:cNvSpPr>
            <a:spLocks noGrp="1"/>
          </p:cNvSpPr>
          <p:nvPr>
            <p:ph type="sldNum" sz="quarter" idx="12"/>
          </p:nvPr>
        </p:nvSpPr>
        <p:spPr/>
        <p:txBody>
          <a:bodyPr/>
          <a:lstStyle/>
          <a:p>
            <a:fld id="{2C9400E4-C46D-48FA-AEA0-ED136F70A0E5}" type="slidenum">
              <a:rPr kumimoji="1" lang="ja-JP" altLang="en-US" smtClean="0"/>
              <a:t>4</a:t>
            </a:fld>
            <a:endParaRPr kumimoji="1" lang="ja-JP" altLang="en-US"/>
          </a:p>
        </p:txBody>
      </p:sp>
      <p:sp>
        <p:nvSpPr>
          <p:cNvPr id="1132"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33"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pic>
        <p:nvPicPr>
          <p:cNvPr id="1134" name="図 7"/>
          <p:cNvPicPr>
            <a:picLocks noChangeAspect="1"/>
          </p:cNvPicPr>
          <p:nvPr/>
        </p:nvPicPr>
        <p:blipFill>
          <a:blip r:embed="rId1"/>
          <a:stretch>
            <a:fillRect/>
          </a:stretch>
        </p:blipFill>
        <p:spPr>
          <a:xfrm>
            <a:off x="3301" y="692662"/>
            <a:ext cx="7256596" cy="4386916"/>
          </a:xfrm>
          <a:prstGeom prst="rect">
            <a:avLst/>
          </a:prstGeom>
        </p:spPr>
      </p:pic>
      <p:sp>
        <p:nvSpPr>
          <p:cNvPr id="1135" name="吹き出し: 角を丸めた四角形 12"/>
          <p:cNvSpPr/>
          <p:nvPr/>
        </p:nvSpPr>
        <p:spPr>
          <a:xfrm>
            <a:off x="5832141" y="2175706"/>
            <a:ext cx="2700300" cy="1944216"/>
          </a:xfrm>
          <a:prstGeom prst="wedgeRoundRectCallout">
            <a:avLst>
              <a:gd name="adj1" fmla="val -125760"/>
              <a:gd name="adj2" fmla="val 48070"/>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lumMod val="75000"/>
                    <a:lumOff val="25000"/>
                  </a:schemeClr>
                </a:solidFill>
              </a:rPr>
              <a:t>各入力項目は、グレーの文字で入力すべき内容が書かれている部分を押すことで入力が可能です。</a:t>
            </a:r>
          </a:p>
        </p:txBody>
      </p:sp>
    </p:spTree>
    <p:extLst>
      <p:ext uri="{BB962C8B-B14F-4D97-AF65-F5344CB8AC3E}">
        <p14:creationId xmlns:p14="http://schemas.microsoft.com/office/powerpoint/2010/main" val="1085736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37" name="スライド番号プレースホルダー 1"/>
          <p:cNvSpPr>
            <a:spLocks noGrp="1"/>
          </p:cNvSpPr>
          <p:nvPr>
            <p:ph type="sldNum" sz="quarter" idx="12"/>
          </p:nvPr>
        </p:nvSpPr>
        <p:spPr/>
        <p:txBody>
          <a:bodyPr/>
          <a:lstStyle/>
          <a:p>
            <a:fld id="{2C9400E4-C46D-48FA-AEA0-ED136F70A0E5}" type="slidenum">
              <a:rPr kumimoji="1" lang="ja-JP" altLang="en-US" smtClean="0"/>
              <a:t>5</a:t>
            </a:fld>
            <a:endParaRPr kumimoji="1" lang="ja-JP" altLang="en-US"/>
          </a:p>
        </p:txBody>
      </p:sp>
      <p:sp>
        <p:nvSpPr>
          <p:cNvPr id="1138"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39"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pic>
        <p:nvPicPr>
          <p:cNvPr id="1140" name="図 5"/>
          <p:cNvPicPr>
            <a:picLocks noChangeAspect="1"/>
          </p:cNvPicPr>
          <p:nvPr/>
        </p:nvPicPr>
        <p:blipFill>
          <a:blip r:embed="rId1"/>
          <a:stretch>
            <a:fillRect/>
          </a:stretch>
        </p:blipFill>
        <p:spPr>
          <a:xfrm>
            <a:off x="361813" y="786751"/>
            <a:ext cx="5401823" cy="4165077"/>
          </a:xfrm>
          <a:prstGeom prst="rect">
            <a:avLst/>
          </a:prstGeom>
        </p:spPr>
      </p:pic>
      <p:sp>
        <p:nvSpPr>
          <p:cNvPr id="1141" name="正方形/長方形 6"/>
          <p:cNvSpPr/>
          <p:nvPr/>
        </p:nvSpPr>
        <p:spPr>
          <a:xfrm>
            <a:off x="361813" y="1158403"/>
            <a:ext cx="5326311" cy="837283"/>
          </a:xfrm>
          <a:prstGeom prst="rect">
            <a:avLst/>
          </a:prstGeom>
          <a:noFill/>
          <a:ln w="38100">
            <a:solidFill>
              <a:srgbClr val="FFCC0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2" name="吹き出し: 角を丸めた四角形 8"/>
          <p:cNvSpPr/>
          <p:nvPr/>
        </p:nvSpPr>
        <p:spPr>
          <a:xfrm>
            <a:off x="5825133" y="649151"/>
            <a:ext cx="3181858" cy="1726166"/>
          </a:xfrm>
          <a:prstGeom prst="wedgeRoundRectCallout">
            <a:avLst>
              <a:gd name="adj1" fmla="val -63485"/>
              <a:gd name="adj2" fmla="val -10383"/>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・郵便番号を入力します。</a:t>
            </a:r>
            <a:endParaRPr lang="en-US" altLang="ja-JP" sz="1600" dirty="0">
              <a:solidFill>
                <a:schemeClr val="tx1">
                  <a:lumMod val="75000"/>
                  <a:lumOff val="25000"/>
                </a:schemeClr>
              </a:solidFill>
            </a:endParaRPr>
          </a:p>
          <a:p>
            <a:r>
              <a:rPr kumimoji="1" lang="ja-JP" altLang="en-US" sz="1600" dirty="0">
                <a:solidFill>
                  <a:schemeClr val="tx1">
                    <a:lumMod val="75000"/>
                    <a:lumOff val="25000"/>
                  </a:schemeClr>
                </a:solidFill>
              </a:rPr>
              <a:t>・住所は、郵便番号を入力す</a:t>
            </a:r>
            <a:endParaRPr kumimoji="1" lang="en-US" altLang="ja-JP" sz="1600" dirty="0">
              <a:solidFill>
                <a:schemeClr val="tx1">
                  <a:lumMod val="75000"/>
                  <a:lumOff val="25000"/>
                </a:schemeClr>
              </a:solidFill>
            </a:endParaRPr>
          </a:p>
          <a:p>
            <a:r>
              <a:rPr lang="ja-JP" altLang="en-US" sz="1600" dirty="0">
                <a:solidFill>
                  <a:schemeClr val="tx1">
                    <a:lumMod val="75000"/>
                    <a:lumOff val="25000"/>
                  </a:schemeClr>
                </a:solidFill>
              </a:rPr>
              <a:t>　</a:t>
            </a:r>
            <a:r>
              <a:rPr kumimoji="1" lang="ja-JP" altLang="en-US" sz="1600" dirty="0">
                <a:solidFill>
                  <a:schemeClr val="tx1">
                    <a:lumMod val="75000"/>
                    <a:lumOff val="25000"/>
                  </a:schemeClr>
                </a:solidFill>
              </a:rPr>
              <a:t>ると自動的に入力されます。</a:t>
            </a:r>
            <a:endParaRPr kumimoji="1" lang="en-US" altLang="ja-JP" sz="1600" dirty="0">
              <a:solidFill>
                <a:schemeClr val="tx1">
                  <a:lumMod val="75000"/>
                  <a:lumOff val="25000"/>
                </a:schemeClr>
              </a:solidFill>
            </a:endParaRPr>
          </a:p>
          <a:p>
            <a:r>
              <a:rPr lang="ja-JP" altLang="en-US" sz="1600" dirty="0">
                <a:solidFill>
                  <a:schemeClr val="tx1">
                    <a:lumMod val="75000"/>
                    <a:lumOff val="25000"/>
                  </a:schemeClr>
                </a:solidFill>
              </a:rPr>
              <a:t>・番地・建物名等は手動での</a:t>
            </a:r>
            <a:endParaRPr lang="en-US" altLang="ja-JP" sz="1600" dirty="0">
              <a:solidFill>
                <a:schemeClr val="tx1">
                  <a:lumMod val="75000"/>
                  <a:lumOff val="25000"/>
                </a:schemeClr>
              </a:solidFill>
            </a:endParaRPr>
          </a:p>
          <a:p>
            <a:r>
              <a:rPr lang="ja-JP" altLang="en-US" sz="1600" dirty="0">
                <a:solidFill>
                  <a:schemeClr val="tx1">
                    <a:lumMod val="75000"/>
                    <a:lumOff val="25000"/>
                  </a:schemeClr>
                </a:solidFill>
              </a:rPr>
              <a:t>　入力が必要となります。</a:t>
            </a:r>
            <a:endParaRPr kumimoji="1" lang="ja-JP" altLang="en-US" sz="1600" dirty="0">
              <a:solidFill>
                <a:schemeClr val="tx1">
                  <a:lumMod val="75000"/>
                  <a:lumOff val="25000"/>
                </a:schemeClr>
              </a:solidFill>
            </a:endParaRPr>
          </a:p>
        </p:txBody>
      </p:sp>
      <p:sp>
        <p:nvSpPr>
          <p:cNvPr id="1143" name="正方形/長方形 9"/>
          <p:cNvSpPr/>
          <p:nvPr/>
        </p:nvSpPr>
        <p:spPr>
          <a:xfrm>
            <a:off x="374850" y="2929577"/>
            <a:ext cx="5326311" cy="506269"/>
          </a:xfrm>
          <a:prstGeom prst="rect">
            <a:avLst/>
          </a:prstGeom>
          <a:noFill/>
          <a:ln w="38100">
            <a:solidFill>
              <a:srgbClr val="FFCC0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4" name="吹き出し: 角を丸めた四角形 10"/>
          <p:cNvSpPr/>
          <p:nvPr/>
        </p:nvSpPr>
        <p:spPr>
          <a:xfrm>
            <a:off x="5900645" y="2571750"/>
            <a:ext cx="3106346" cy="1080120"/>
          </a:xfrm>
          <a:prstGeom prst="wedgeRoundRectCallout">
            <a:avLst>
              <a:gd name="adj1" fmla="val -60546"/>
              <a:gd name="adj2" fmla="val 26174"/>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メールアドレスの入力は任意ですが、入力していただくと送信完了メールが届きます。</a:t>
            </a:r>
            <a:endParaRPr lang="en-US" altLang="ja-JP" sz="1600" dirty="0">
              <a:solidFill>
                <a:schemeClr val="tx1">
                  <a:lumMod val="75000"/>
                  <a:lumOff val="25000"/>
                </a:schemeClr>
              </a:solidFill>
            </a:endParaRPr>
          </a:p>
        </p:txBody>
      </p:sp>
      <p:sp>
        <p:nvSpPr>
          <p:cNvPr id="1145" name="正方形/長方形 13"/>
          <p:cNvSpPr/>
          <p:nvPr/>
        </p:nvSpPr>
        <p:spPr>
          <a:xfrm>
            <a:off x="437325" y="4327359"/>
            <a:ext cx="5326311" cy="506269"/>
          </a:xfrm>
          <a:prstGeom prst="rect">
            <a:avLst/>
          </a:prstGeom>
          <a:noFill/>
          <a:ln w="38100">
            <a:solidFill>
              <a:srgbClr val="FFCC0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6" name="吹き出し: 角を丸めた四角形 14"/>
          <p:cNvSpPr/>
          <p:nvPr/>
        </p:nvSpPr>
        <p:spPr>
          <a:xfrm>
            <a:off x="5862889" y="3800551"/>
            <a:ext cx="3106346" cy="1080120"/>
          </a:xfrm>
          <a:prstGeom prst="wedgeRoundRectCallout">
            <a:avLst>
              <a:gd name="adj1" fmla="val -60546"/>
              <a:gd name="adj2" fmla="val 26174"/>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フォームに入力するか、</a:t>
            </a:r>
            <a:endParaRPr lang="en-US" altLang="ja-JP" sz="1600" dirty="0">
              <a:solidFill>
                <a:schemeClr val="tx1">
                  <a:lumMod val="75000"/>
                  <a:lumOff val="25000"/>
                </a:schemeClr>
              </a:solidFill>
            </a:endParaRPr>
          </a:p>
          <a:p>
            <a:r>
              <a:rPr lang="ja-JP" altLang="en-US" sz="1600" dirty="0">
                <a:solidFill>
                  <a:schemeClr val="tx1">
                    <a:lumMod val="75000"/>
                    <a:lumOff val="25000"/>
                  </a:schemeClr>
                </a:solidFill>
              </a:rPr>
              <a:t>データを提出するかをここで選択してください。</a:t>
            </a:r>
            <a:endParaRPr lang="en-US" altLang="ja-JP" sz="1600" dirty="0">
              <a:solidFill>
                <a:schemeClr val="tx1">
                  <a:lumMod val="75000"/>
                  <a:lumOff val="25000"/>
                </a:schemeClr>
              </a:solidFill>
            </a:endParaRPr>
          </a:p>
        </p:txBody>
      </p:sp>
    </p:spTree>
    <p:extLst>
      <p:ext uri="{BB962C8B-B14F-4D97-AF65-F5344CB8AC3E}">
        <p14:creationId xmlns:p14="http://schemas.microsoft.com/office/powerpoint/2010/main" val="3770772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pic>
        <p:nvPicPr>
          <p:cNvPr id="1148" name="図 5"/>
          <p:cNvPicPr>
            <a:picLocks noChangeAspect="1"/>
          </p:cNvPicPr>
          <p:nvPr/>
        </p:nvPicPr>
        <p:blipFill>
          <a:blip r:embed="rId1"/>
          <a:stretch>
            <a:fillRect/>
          </a:stretch>
        </p:blipFill>
        <p:spPr>
          <a:xfrm>
            <a:off x="115893" y="677877"/>
            <a:ext cx="5515591" cy="4107501"/>
          </a:xfrm>
          <a:prstGeom prst="rect">
            <a:avLst/>
          </a:prstGeom>
        </p:spPr>
      </p:pic>
      <p:sp>
        <p:nvSpPr>
          <p:cNvPr id="1149" name="スライド番号プレースホルダー 1"/>
          <p:cNvSpPr>
            <a:spLocks noGrp="1"/>
          </p:cNvSpPr>
          <p:nvPr>
            <p:ph type="sldNum" sz="quarter" idx="12"/>
          </p:nvPr>
        </p:nvSpPr>
        <p:spPr/>
        <p:txBody>
          <a:bodyPr/>
          <a:lstStyle/>
          <a:p>
            <a:fld id="{2C9400E4-C46D-48FA-AEA0-ED136F70A0E5}" type="slidenum">
              <a:rPr kumimoji="1" lang="ja-JP" altLang="en-US" smtClean="0"/>
              <a:t>6</a:t>
            </a:fld>
            <a:endParaRPr kumimoji="1" lang="ja-JP" altLang="en-US"/>
          </a:p>
        </p:txBody>
      </p:sp>
      <p:sp>
        <p:nvSpPr>
          <p:cNvPr id="1150"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51"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sp>
        <p:nvSpPr>
          <p:cNvPr id="1152" name="吹き出し: 角を丸めた四角形 11"/>
          <p:cNvSpPr/>
          <p:nvPr/>
        </p:nvSpPr>
        <p:spPr>
          <a:xfrm>
            <a:off x="5899309" y="901681"/>
            <a:ext cx="3106346" cy="1080120"/>
          </a:xfrm>
          <a:prstGeom prst="wedgeRoundRectCallout">
            <a:avLst>
              <a:gd name="adj1" fmla="val -67571"/>
              <a:gd name="adj2" fmla="val -7496"/>
              <a:gd name="adj3" fmla="val 16667"/>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フォームに入力するを選択すると入力時の注意事項が出てきます。</a:t>
            </a:r>
            <a:endParaRPr lang="en-US" altLang="ja-JP" sz="1600" dirty="0">
              <a:solidFill>
                <a:schemeClr val="tx1">
                  <a:lumMod val="75000"/>
                  <a:lumOff val="25000"/>
                </a:schemeClr>
              </a:solidFill>
            </a:endParaRPr>
          </a:p>
        </p:txBody>
      </p:sp>
      <p:sp>
        <p:nvSpPr>
          <p:cNvPr id="1153" name="正方形/長方形 12"/>
          <p:cNvSpPr/>
          <p:nvPr/>
        </p:nvSpPr>
        <p:spPr>
          <a:xfrm>
            <a:off x="210532" y="4119922"/>
            <a:ext cx="5326311" cy="661957"/>
          </a:xfrm>
          <a:prstGeom prst="rect">
            <a:avLst/>
          </a:prstGeom>
          <a:noFill/>
          <a:ln w="38100">
            <a:solidFill>
              <a:srgbClr val="FFCC0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4" name="吹き出し: 角を丸めた四角形 15"/>
          <p:cNvSpPr/>
          <p:nvPr/>
        </p:nvSpPr>
        <p:spPr>
          <a:xfrm>
            <a:off x="5760132" y="3701759"/>
            <a:ext cx="3106346" cy="1080120"/>
          </a:xfrm>
          <a:prstGeom prst="wedgeRoundRectCallout">
            <a:avLst>
              <a:gd name="adj1" fmla="val -59208"/>
              <a:gd name="adj2" fmla="val -73875"/>
              <a:gd name="adj3" fmla="val 16667"/>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申請する被保護者の人数を選択してください。１８人までは１つの申請で入力できます。</a:t>
            </a:r>
            <a:endParaRPr lang="en-US" altLang="ja-JP" sz="1600" dirty="0">
              <a:solidFill>
                <a:schemeClr val="tx1">
                  <a:lumMod val="75000"/>
                  <a:lumOff val="25000"/>
                </a:schemeClr>
              </a:solidFill>
            </a:endParaRPr>
          </a:p>
        </p:txBody>
      </p:sp>
      <p:sp>
        <p:nvSpPr>
          <p:cNvPr id="1155" name="吹き出し: 角を丸めた四角形 16"/>
          <p:cNvSpPr/>
          <p:nvPr/>
        </p:nvSpPr>
        <p:spPr>
          <a:xfrm>
            <a:off x="5760132" y="2188238"/>
            <a:ext cx="3106346" cy="1080120"/>
          </a:xfrm>
          <a:prstGeom prst="wedgeRoundRectCallout">
            <a:avLst>
              <a:gd name="adj1" fmla="val -63480"/>
              <a:gd name="adj2" fmla="val 10425"/>
              <a:gd name="adj3" fmla="val 16667"/>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入力時の注意事項をご確認ください。</a:t>
            </a:r>
            <a:endParaRPr lang="en-US" altLang="ja-JP" sz="1600" dirty="0">
              <a:solidFill>
                <a:schemeClr val="tx1">
                  <a:lumMod val="75000"/>
                  <a:lumOff val="25000"/>
                </a:schemeClr>
              </a:solidFill>
            </a:endParaRPr>
          </a:p>
        </p:txBody>
      </p:sp>
    </p:spTree>
    <p:extLst>
      <p:ext uri="{BB962C8B-B14F-4D97-AF65-F5344CB8AC3E}">
        <p14:creationId xmlns:p14="http://schemas.microsoft.com/office/powerpoint/2010/main" val="271181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57" name="スライド番号プレースホルダー 1"/>
          <p:cNvSpPr>
            <a:spLocks noGrp="1"/>
          </p:cNvSpPr>
          <p:nvPr>
            <p:ph type="sldNum" sz="quarter" idx="12"/>
          </p:nvPr>
        </p:nvSpPr>
        <p:spPr/>
        <p:txBody>
          <a:bodyPr/>
          <a:lstStyle/>
          <a:p>
            <a:fld id="{2C9400E4-C46D-48FA-AEA0-ED136F70A0E5}" type="slidenum">
              <a:rPr kumimoji="1" lang="ja-JP" altLang="en-US" smtClean="0"/>
              <a:t>7</a:t>
            </a:fld>
            <a:endParaRPr kumimoji="1" lang="ja-JP" altLang="en-US"/>
          </a:p>
        </p:txBody>
      </p:sp>
      <p:sp>
        <p:nvSpPr>
          <p:cNvPr id="1158"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59"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pic>
        <p:nvPicPr>
          <p:cNvPr id="1160" name="図 17"/>
          <p:cNvPicPr>
            <a:picLocks noChangeAspect="1"/>
          </p:cNvPicPr>
          <p:nvPr/>
        </p:nvPicPr>
        <p:blipFill>
          <a:blip r:embed="rId1"/>
          <a:stretch>
            <a:fillRect/>
          </a:stretch>
        </p:blipFill>
        <p:spPr>
          <a:xfrm>
            <a:off x="2573098" y="804734"/>
            <a:ext cx="6371038" cy="3534031"/>
          </a:xfrm>
          <a:prstGeom prst="rect">
            <a:avLst/>
          </a:prstGeom>
        </p:spPr>
      </p:pic>
      <p:sp>
        <p:nvSpPr>
          <p:cNvPr id="1161" name="吹き出し: 角を丸めた四角形 18"/>
          <p:cNvSpPr/>
          <p:nvPr/>
        </p:nvSpPr>
        <p:spPr>
          <a:xfrm>
            <a:off x="68504" y="2319502"/>
            <a:ext cx="2436089" cy="1319525"/>
          </a:xfrm>
          <a:prstGeom prst="wedgeRoundRectCallout">
            <a:avLst>
              <a:gd name="adj1" fmla="val 41211"/>
              <a:gd name="adj2" fmla="val 12192"/>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選択すると右記のようなカレンダーが出てくるので、日付を選んでください。</a:t>
            </a:r>
            <a:endParaRPr lang="en-US" altLang="ja-JP" sz="1600" dirty="0">
              <a:solidFill>
                <a:schemeClr val="tx1">
                  <a:lumMod val="75000"/>
                  <a:lumOff val="25000"/>
                </a:schemeClr>
              </a:solidFill>
            </a:endParaRPr>
          </a:p>
        </p:txBody>
      </p:sp>
      <p:pic>
        <p:nvPicPr>
          <p:cNvPr id="1162" name="図 22"/>
          <p:cNvPicPr>
            <a:picLocks noChangeAspect="1"/>
          </p:cNvPicPr>
          <p:nvPr/>
        </p:nvPicPr>
        <p:blipFill>
          <a:blip r:embed="rId2"/>
          <a:stretch>
            <a:fillRect/>
          </a:stretch>
        </p:blipFill>
        <p:spPr>
          <a:xfrm>
            <a:off x="3830769" y="1837217"/>
            <a:ext cx="2196244" cy="2284094"/>
          </a:xfrm>
          <a:prstGeom prst="rect">
            <a:avLst/>
          </a:prstGeom>
          <a:ln>
            <a:solidFill>
              <a:schemeClr val="accent1">
                <a:shade val="15000"/>
              </a:schemeClr>
            </a:solidFill>
          </a:ln>
        </p:spPr>
      </p:pic>
      <p:cxnSp>
        <p:nvCxnSpPr>
          <p:cNvPr id="1163" name="直線矢印コネクタ 23"/>
          <p:cNvCxnSpPr>
            <a:cxnSpLocks/>
          </p:cNvCxnSpPr>
          <p:nvPr/>
        </p:nvCxnSpPr>
        <p:spPr>
          <a:xfrm flipV="1">
            <a:off x="2410796" y="2571749"/>
            <a:ext cx="366646" cy="357828"/>
          </a:xfrm>
          <a:prstGeom prst="straightConnector1">
            <a:avLst/>
          </a:prstGeom>
          <a:ln w="2857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164" name="直線矢印コネクタ 25"/>
          <p:cNvCxnSpPr>
            <a:cxnSpLocks/>
          </p:cNvCxnSpPr>
          <p:nvPr/>
        </p:nvCxnSpPr>
        <p:spPr>
          <a:xfrm>
            <a:off x="2398816" y="2897579"/>
            <a:ext cx="268268" cy="718028"/>
          </a:xfrm>
          <a:prstGeom prst="straightConnector1">
            <a:avLst/>
          </a:prstGeom>
          <a:ln w="28575">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165" name="吹き出し: 角を丸めた四角形 29"/>
          <p:cNvSpPr/>
          <p:nvPr/>
        </p:nvSpPr>
        <p:spPr>
          <a:xfrm>
            <a:off x="80581" y="690295"/>
            <a:ext cx="2436089" cy="1319525"/>
          </a:xfrm>
          <a:prstGeom prst="wedgeRoundRectCallout">
            <a:avLst>
              <a:gd name="adj1" fmla="val 59735"/>
              <a:gd name="adj2" fmla="val 40991"/>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生年月日を選択してください。</a:t>
            </a:r>
            <a:endParaRPr lang="en-US" altLang="ja-JP" sz="1600" dirty="0">
              <a:solidFill>
                <a:schemeClr val="tx1">
                  <a:lumMod val="75000"/>
                  <a:lumOff val="25000"/>
                </a:schemeClr>
              </a:solidFill>
            </a:endParaRPr>
          </a:p>
          <a:p>
            <a:r>
              <a:rPr lang="ja-JP" altLang="en-US" sz="1600" dirty="0">
                <a:solidFill>
                  <a:schemeClr val="tx1">
                    <a:lumMod val="75000"/>
                    <a:lumOff val="25000"/>
                  </a:schemeClr>
                </a:solidFill>
              </a:rPr>
              <a:t>直接入力することもできます。</a:t>
            </a:r>
            <a:endParaRPr lang="en-US" altLang="ja-JP" sz="1600" dirty="0">
              <a:solidFill>
                <a:schemeClr val="tx1">
                  <a:lumMod val="75000"/>
                  <a:lumOff val="25000"/>
                </a:schemeClr>
              </a:solidFill>
            </a:endParaRPr>
          </a:p>
        </p:txBody>
      </p:sp>
    </p:spTree>
    <p:extLst>
      <p:ext uri="{BB962C8B-B14F-4D97-AF65-F5344CB8AC3E}">
        <p14:creationId xmlns:p14="http://schemas.microsoft.com/office/powerpoint/2010/main" val="3023456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67" name="スライド番号プレースホルダー 1"/>
          <p:cNvSpPr>
            <a:spLocks noGrp="1"/>
          </p:cNvSpPr>
          <p:nvPr>
            <p:ph type="sldNum" sz="quarter" idx="12"/>
          </p:nvPr>
        </p:nvSpPr>
        <p:spPr/>
        <p:txBody>
          <a:bodyPr/>
          <a:lstStyle/>
          <a:p>
            <a:fld id="{2C9400E4-C46D-48FA-AEA0-ED136F70A0E5}" type="slidenum">
              <a:rPr kumimoji="1" lang="ja-JP" altLang="en-US" smtClean="0"/>
              <a:t>8</a:t>
            </a:fld>
            <a:endParaRPr kumimoji="1" lang="ja-JP" altLang="en-US"/>
          </a:p>
        </p:txBody>
      </p:sp>
      <p:sp>
        <p:nvSpPr>
          <p:cNvPr id="1168"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69"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pic>
        <p:nvPicPr>
          <p:cNvPr id="1170" name="図 6"/>
          <p:cNvPicPr>
            <a:picLocks noChangeAspect="1"/>
          </p:cNvPicPr>
          <p:nvPr/>
        </p:nvPicPr>
        <p:blipFill>
          <a:blip r:embed="rId1"/>
          <a:stretch>
            <a:fillRect/>
          </a:stretch>
        </p:blipFill>
        <p:spPr>
          <a:xfrm>
            <a:off x="341024" y="1141010"/>
            <a:ext cx="7452589" cy="3819095"/>
          </a:xfrm>
          <a:prstGeom prst="rect">
            <a:avLst/>
          </a:prstGeom>
        </p:spPr>
      </p:pic>
      <p:sp>
        <p:nvSpPr>
          <p:cNvPr id="1171" name="正方形/長方形 12"/>
          <p:cNvSpPr/>
          <p:nvPr/>
        </p:nvSpPr>
        <p:spPr>
          <a:xfrm>
            <a:off x="361814" y="1158403"/>
            <a:ext cx="7431800" cy="2529471"/>
          </a:xfrm>
          <a:prstGeom prst="rect">
            <a:avLst/>
          </a:prstGeom>
          <a:noFill/>
          <a:ln w="38100">
            <a:solidFill>
              <a:srgbClr val="FFCC0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2" name="吹き出し: 角を丸めた四角形 14"/>
          <p:cNvSpPr/>
          <p:nvPr/>
        </p:nvSpPr>
        <p:spPr>
          <a:xfrm>
            <a:off x="6589269" y="593875"/>
            <a:ext cx="2436089" cy="1077776"/>
          </a:xfrm>
          <a:prstGeom prst="wedgeRoundRectCallout">
            <a:avLst>
              <a:gd name="adj1" fmla="val -62133"/>
              <a:gd name="adj2" fmla="val 47870"/>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該当する場合のみお答えください。</a:t>
            </a:r>
            <a:endParaRPr lang="en-US" altLang="ja-JP" sz="1600" dirty="0">
              <a:solidFill>
                <a:schemeClr val="tx1">
                  <a:lumMod val="75000"/>
                  <a:lumOff val="25000"/>
                </a:schemeClr>
              </a:solidFill>
            </a:endParaRPr>
          </a:p>
        </p:txBody>
      </p:sp>
      <p:sp>
        <p:nvSpPr>
          <p:cNvPr id="1173" name="吹き出し: 角を丸めた四角形 15"/>
          <p:cNvSpPr/>
          <p:nvPr/>
        </p:nvSpPr>
        <p:spPr>
          <a:xfrm>
            <a:off x="6596358" y="3011942"/>
            <a:ext cx="2436089" cy="1077776"/>
          </a:xfrm>
          <a:prstGeom prst="wedgeRoundRectCallout">
            <a:avLst>
              <a:gd name="adj1" fmla="val 26100"/>
              <a:gd name="adj2" fmla="val 11509"/>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入力が全て完了したら確認画面へ進むボタンを押してください。</a:t>
            </a:r>
            <a:endParaRPr lang="en-US" altLang="ja-JP" sz="1600" dirty="0">
              <a:solidFill>
                <a:schemeClr val="tx1">
                  <a:lumMod val="75000"/>
                  <a:lumOff val="25000"/>
                </a:schemeClr>
              </a:solidFill>
            </a:endParaRPr>
          </a:p>
        </p:txBody>
      </p:sp>
      <p:sp>
        <p:nvSpPr>
          <p:cNvPr id="1174" name="正方形/長方形 16"/>
          <p:cNvSpPr/>
          <p:nvPr/>
        </p:nvSpPr>
        <p:spPr>
          <a:xfrm>
            <a:off x="2781834" y="4609908"/>
            <a:ext cx="1070086" cy="273845"/>
          </a:xfrm>
          <a:prstGeom prst="rect">
            <a:avLst/>
          </a:prstGeom>
          <a:noFill/>
          <a:ln w="38100">
            <a:solidFill>
              <a:srgbClr val="FF0000"/>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7638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76" name="スライド番号プレースホルダー 1"/>
          <p:cNvSpPr>
            <a:spLocks noGrp="1"/>
          </p:cNvSpPr>
          <p:nvPr>
            <p:ph type="sldNum" sz="quarter" idx="12"/>
          </p:nvPr>
        </p:nvSpPr>
        <p:spPr/>
        <p:txBody>
          <a:bodyPr/>
          <a:lstStyle/>
          <a:p>
            <a:fld id="{2C9400E4-C46D-48FA-AEA0-ED136F70A0E5}" type="slidenum">
              <a:rPr kumimoji="1" lang="ja-JP" altLang="en-US" smtClean="0"/>
              <a:t>9</a:t>
            </a:fld>
            <a:endParaRPr kumimoji="1" lang="ja-JP" altLang="en-US"/>
          </a:p>
        </p:txBody>
      </p:sp>
      <p:sp>
        <p:nvSpPr>
          <p:cNvPr id="1177" name="タイトル 144"/>
          <p:cNvSpPr/>
          <p:nvPr/>
        </p:nvSpPr>
        <p:spPr>
          <a:xfrm>
            <a:off x="0" y="0"/>
            <a:ext cx="9140977" cy="626910"/>
          </a:xfrm>
          <a:prstGeom prst="rect">
            <a:avLst/>
          </a:prstGeom>
          <a:solidFill>
            <a:srgbClr val="DFFBDB"/>
          </a:solidFill>
        </p:spPr>
        <p:txBody>
          <a:bodyPr>
            <a:normAutofit fontScale="8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4800" dirty="0">
                <a:solidFill>
                  <a:schemeClr val="tx1">
                    <a:lumMod val="65000"/>
                    <a:lumOff val="35000"/>
                  </a:schemeClr>
                </a:solidFill>
                <a:latin typeface="BIZ UDPゴシック"/>
                <a:ea typeface="BIZ UDPゴシック"/>
              </a:rPr>
              <a:t>申請方法</a:t>
            </a:r>
          </a:p>
        </p:txBody>
      </p:sp>
      <p:sp>
        <p:nvSpPr>
          <p:cNvPr id="1178" name="テキスト 1390"/>
          <p:cNvSpPr txBox="1"/>
          <p:nvPr/>
        </p:nvSpPr>
        <p:spPr>
          <a:xfrm>
            <a:off x="137009" y="621253"/>
            <a:ext cx="9425340" cy="2308324"/>
          </a:xfrm>
          <a:prstGeom prst="rect">
            <a:avLst/>
          </a:prstGeom>
        </p:spPr>
        <p:txBody>
          <a:bodyPr wrap="square">
            <a:spAutoFit/>
          </a:bodyPr>
          <a:lstStyle/>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2800" b="1" dirty="0">
              <a:solidFill>
                <a:schemeClr val="bg1">
                  <a:lumMod val="75000"/>
                </a:schemeClr>
              </a:solidFill>
              <a:latin typeface="BIZ UDPゴシック" panose="020B0400000000000000" pitchFamily="50" charset="-128"/>
              <a:ea typeface="BIZ UDPゴシック" panose="020B0400000000000000" pitchFamily="50" charset="-128"/>
            </a:endParaRPr>
          </a:p>
          <a:p>
            <a:pPr>
              <a:defRPr lang="ja-JP" altLang="en-US"/>
            </a:pPr>
            <a:endParaRPr lang="en-US" altLang="ja-JP" sz="2800" dirty="0">
              <a:latin typeface="BIZ UDPゴシック" panose="020B0400000000000000" pitchFamily="50" charset="-128"/>
              <a:ea typeface="BIZ UDPゴシック" panose="020B0400000000000000" pitchFamily="50" charset="-128"/>
            </a:endParaRPr>
          </a:p>
          <a:p>
            <a:pPr>
              <a:defRPr lang="ja-JP" altLang="en-US"/>
            </a:pPr>
            <a:endParaRPr lang="en-US" altLang="ja-JP" sz="3200" b="1" dirty="0">
              <a:latin typeface="+mn-ea"/>
            </a:endParaRPr>
          </a:p>
        </p:txBody>
      </p:sp>
      <p:pic>
        <p:nvPicPr>
          <p:cNvPr id="1179" name="図 5"/>
          <p:cNvPicPr>
            <a:picLocks noChangeAspect="1"/>
          </p:cNvPicPr>
          <p:nvPr/>
        </p:nvPicPr>
        <p:blipFill>
          <a:blip r:embed="rId1"/>
          <a:stretch>
            <a:fillRect/>
          </a:stretch>
        </p:blipFill>
        <p:spPr>
          <a:xfrm>
            <a:off x="127024" y="726016"/>
            <a:ext cx="6840252" cy="3133775"/>
          </a:xfrm>
          <a:prstGeom prst="rect">
            <a:avLst/>
          </a:prstGeom>
        </p:spPr>
      </p:pic>
      <p:sp>
        <p:nvSpPr>
          <p:cNvPr id="1180" name="吹き出し: 角を丸めた四角形 7"/>
          <p:cNvSpPr/>
          <p:nvPr/>
        </p:nvSpPr>
        <p:spPr>
          <a:xfrm>
            <a:off x="1583668" y="4015209"/>
            <a:ext cx="6374750" cy="894243"/>
          </a:xfrm>
          <a:prstGeom prst="wedgeRoundRectCallout">
            <a:avLst>
              <a:gd name="adj1" fmla="val -53358"/>
              <a:gd name="adj2" fmla="val -98674"/>
              <a:gd name="adj3" fmla="val 16667"/>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lumMod val="75000"/>
                    <a:lumOff val="25000"/>
                  </a:schemeClr>
                </a:solidFill>
              </a:rPr>
              <a:t>必須項目の入力に不足がある場合、</a:t>
            </a:r>
            <a:endParaRPr lang="en-US" altLang="ja-JP" sz="1600" dirty="0">
              <a:solidFill>
                <a:schemeClr val="tx1">
                  <a:lumMod val="75000"/>
                  <a:lumOff val="25000"/>
                </a:schemeClr>
              </a:solidFill>
            </a:endParaRPr>
          </a:p>
          <a:p>
            <a:r>
              <a:rPr lang="ja-JP" altLang="en-US" sz="1600" dirty="0">
                <a:solidFill>
                  <a:schemeClr val="tx1">
                    <a:lumMod val="75000"/>
                    <a:lumOff val="25000"/>
                  </a:schemeClr>
                </a:solidFill>
              </a:rPr>
              <a:t>「</a:t>
            </a:r>
            <a:r>
              <a:rPr lang="ja-JP" altLang="en-US" sz="1600" b="1" dirty="0">
                <a:solidFill>
                  <a:srgbClr val="FF0000"/>
                </a:solidFill>
              </a:rPr>
              <a:t>⚠ 入力の正しくない項目があります。</a:t>
            </a:r>
            <a:r>
              <a:rPr lang="ja-JP" altLang="en-US" sz="1600" dirty="0">
                <a:solidFill>
                  <a:schemeClr val="tx1">
                    <a:lumMod val="75000"/>
                    <a:lumOff val="25000"/>
                  </a:schemeClr>
                </a:solidFill>
              </a:rPr>
              <a:t>」というメッセージが表示されます。</a:t>
            </a:r>
            <a:endParaRPr lang="en-US" altLang="ja-JP" sz="1600" dirty="0">
              <a:solidFill>
                <a:schemeClr val="tx1">
                  <a:lumMod val="75000"/>
                  <a:lumOff val="25000"/>
                </a:schemeClr>
              </a:solidFill>
            </a:endParaRPr>
          </a:p>
        </p:txBody>
      </p:sp>
    </p:spTree>
    <p:extLst>
      <p:ext uri="{BB962C8B-B14F-4D97-AF65-F5344CB8AC3E}">
        <p14:creationId xmlns:p14="http://schemas.microsoft.com/office/powerpoint/2010/main" val="872007647"/>
      </p:ext>
    </p:extLst>
  </p:cSld>
  <p:clrMapOvr>
    <a:masterClrMapping/>
  </p:clrMapOvr>
</p:sld>
</file>

<file path=ppt/theme/theme1.xml><?xml version="1.0" encoding="utf-8"?>
<a:theme xmlns:a="http://schemas.openxmlformats.org/drawingml/2006/main" name="3_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5154</TotalTime>
  <Words>507</Words>
  <Application>JUST Focus</Application>
  <Paragraphs>99</Paragraph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BIZ UDPゴシック</vt:lpstr>
      <vt:lpstr>游ゴシック</vt:lpstr>
      <vt:lpstr>游ゴシック Light</vt:lpstr>
      <vt:lpstr>Arial</vt:lpstr>
      <vt:lpstr>Roboto</vt:lpstr>
      <vt:lpstr>3_標準</vt:lpstr>
      <vt:lpstr>オンライン申請マニュアル （生活保護受給者に係る調剤券発行依頼書兼先発医薬品の調剤状況報告書）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Company>
  <LinksUpToDate>false</LinksUpToDate>
  <SharedDoc>false</SharedDoc>
  <HyperlinksChanged>false</HyperlinksChanged>
  <AppVersion>5.0.4</AppVersion>
  <PresentationFormat>ユーザー設定</PresentationFormat>
  <Slides>10</Slides>
  <Notes>1</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妊産婦医療福祉費受給者証（マル福）使用方法について</dc:title>
  <dc:creator>国保年金課</dc:creator>
  <cp:lastModifiedBy>社会福祉課</cp:lastModifiedBy>
  <cp:lastPrinted>2025-09-12T00:27:40Z</cp:lastPrinted>
  <dcterms:created xsi:type="dcterms:W3CDTF">2023-12-15T03:47:42Z</dcterms:created>
  <dcterms:modified xsi:type="dcterms:W3CDTF">2025-10-02T07:58:06Z</dcterms:modified>
  <cp:revision>73</cp:revision>
</cp:coreProperties>
</file>

<file path=docProps/custom.xml><?xml version="1.0" encoding="utf-8"?>
<Properties xmlns:vt="http://schemas.openxmlformats.org/officeDocument/2006/docPropsVTypes" xmlns="http://schemas.openxmlformats.org/officeDocument/2006/custom-properties"/>
</file>